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7FE84-82EF-4303-BFD8-367AE434C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5875EA-B81E-4857-A8DA-4486F80E7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87A72-A06B-4F11-8968-E945D5EDC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C1800-CDD2-41AB-A587-5391677D6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8AB74-88B3-4AB5-A5D3-CBC198284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7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548A8-315D-4D35-9581-0324817E8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9A77D-63A4-496A-8C37-9B5E0EA68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48286-3DA5-4B00-B018-6BE9DF68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9F181-AB48-4EE4-8BA1-3800416C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6DA20-7EC0-4DD3-97DC-2A2D99AD1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63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AFB42-28D9-4202-812C-A008B3B90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EE0E88-B68D-4F30-8375-C2DDC3032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B4242-C647-4FEF-BB9C-9EC139A2B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CC5EB-65EE-4FC5-A02C-C4B7614E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25D58-2442-4230-BE34-FDD4F7FB2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19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5AC4E-7D93-4F4E-A5C1-FA1890B3B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DDCC6-B8A4-48A9-93EB-7DC539F3F2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89D70-E90C-4205-BF3E-0708E38A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8C485-E3A9-4108-9292-5FCD8BA1A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D54DA-57D7-4428-BAF1-5724FA079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4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1ABA6-24B0-45B5-9583-0DAF8FC21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7132F-0A0A-4909-8042-36EDA807B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EC7A3-1BA0-437C-8926-37B29DFA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0A648-B523-4892-9FFC-204392B1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3A5EB-065C-4B9A-919F-0A0A4222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423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48DEB-BC8F-4896-B222-FFBA82432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F377-B980-4EBE-B691-01EF264C7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5AB9A-8FB9-49FA-822B-138945494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DA587-5C1A-493A-88A9-5998F9C6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C999F-7192-4E14-9A85-40244848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B4837-DBDD-43BC-8394-E8BF1A63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95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70B3D-1141-4838-9CED-3B086CA1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A642B-F746-482E-BE96-785811B07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023F1E-4303-4B24-A735-0AF495BAD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C0B704-FC74-4782-B3F4-D26309D71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8EA38-982F-42A8-938F-5FC2E99B5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EEC35-2F13-4970-83E1-4FC9AAEE7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79C56-1C05-4266-80C8-F685D8D3D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1308B1-4B9F-445F-BBE8-A072B8ED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81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7044-F727-46DF-AEEC-EF108E91F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F37A0E-D9F6-442A-81AD-EC6E8682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EDAA9B-8AA8-4CB2-9F44-D77B58A0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C1EB4-55CE-49A3-9A3B-5F961A7D5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34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38CDCB-BCED-495A-ACD2-1EF019484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4BD21-DA96-407B-91A9-A8D71E593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E9BB64-47F4-466E-BBAF-D0068D2A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53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2C9D-69E4-4884-81B1-AFB56AE18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DE36E-82EC-4D2A-9B93-786ED734B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C68E9-0787-4396-9888-4C77A68FB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A2196-9C14-49D6-BBEF-AB184F3A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7A495-8D46-4708-9542-B9EAB1C14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D3CE5-52FD-4039-92D2-95B8C130B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34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B2D85-0F49-448B-B6AC-CE51060B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80E7C4-8662-48CC-9D17-9727BA565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28C96-7999-4BD5-B686-A92103B02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82ED5-F3A3-4BD8-9B41-2D5487123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05185C-AF47-4EA7-89FE-E12F8808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FE992B-A090-4BD6-BBDE-DF16CFD2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79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6B788-7C10-427B-9EB6-92AC9624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8BE92-D122-44AB-888A-38E14E29F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08A31-9C7C-4113-A54F-B3240BF8A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8869-4906-419B-A815-7E19CF4C0F32}" type="datetimeFigureOut">
              <a:rPr lang="en-GB" smtClean="0"/>
              <a:t>14/03/2019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EC90E-1F65-462B-A6F7-C6AD0A3DC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D2FE4-B148-47AC-B92D-A27D45B8B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5240-8B1A-4687-8B11-87FD4C596E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72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16D580C-CAB9-4ABD-ADF7-A9BE68D0A041}"/>
              </a:ext>
            </a:extLst>
          </p:cNvPr>
          <p:cNvSpPr txBox="1"/>
          <p:nvPr/>
        </p:nvSpPr>
        <p:spPr>
          <a:xfrm>
            <a:off x="830872" y="2760784"/>
            <a:ext cx="3815862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Capture knowledge and understanding at the start of the topic.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C713B8-81FE-4FBA-9933-5D478410D5AE}"/>
              </a:ext>
            </a:extLst>
          </p:cNvPr>
          <p:cNvSpPr txBox="1"/>
          <p:nvPr/>
        </p:nvSpPr>
        <p:spPr>
          <a:xfrm>
            <a:off x="7520354" y="2760784"/>
            <a:ext cx="3815862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Capture knowledge and understanding at the end of the topic.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3C5ADD-2A22-488A-815E-0C68D97393DC}"/>
              </a:ext>
            </a:extLst>
          </p:cNvPr>
          <p:cNvSpPr txBox="1"/>
          <p:nvPr/>
        </p:nvSpPr>
        <p:spPr>
          <a:xfrm>
            <a:off x="2763714" y="569506"/>
            <a:ext cx="6664572" cy="36933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Plan a geography topic around a statement or question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FA204E-D1FA-4BBD-8854-83DB4076FD98}"/>
              </a:ext>
            </a:extLst>
          </p:cNvPr>
          <p:cNvSpPr txBox="1"/>
          <p:nvPr/>
        </p:nvSpPr>
        <p:spPr>
          <a:xfrm>
            <a:off x="2917580" y="1067324"/>
            <a:ext cx="6356839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All rivers are the same as …..</a:t>
            </a:r>
          </a:p>
          <a:p>
            <a:pPr algn="ctr"/>
            <a:r>
              <a:rPr lang="en-GB" dirty="0"/>
              <a:t>Volcanoes are more deadly than earthquakes</a:t>
            </a:r>
          </a:p>
          <a:p>
            <a:pPr algn="ctr"/>
            <a:r>
              <a:rPr lang="en-GB" dirty="0"/>
              <a:t>What is unique about X?</a:t>
            </a:r>
          </a:p>
          <a:p>
            <a:pPr algn="ctr"/>
            <a:r>
              <a:rPr lang="en-GB" dirty="0"/>
              <a:t>Is our park suitable for all seasons?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3AE7053-0464-47E7-BA9E-EBB1DA7536EA}"/>
              </a:ext>
            </a:extLst>
          </p:cNvPr>
          <p:cNvSpPr/>
          <p:nvPr/>
        </p:nvSpPr>
        <p:spPr>
          <a:xfrm>
            <a:off x="4809025" y="2798948"/>
            <a:ext cx="2549038" cy="52082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8C6391DF-917A-4821-A09F-4A91C5F91233}"/>
              </a:ext>
            </a:extLst>
          </p:cNvPr>
          <p:cNvSpPr/>
          <p:nvPr/>
        </p:nvSpPr>
        <p:spPr>
          <a:xfrm rot="7697978">
            <a:off x="1264610" y="1717410"/>
            <a:ext cx="1874692" cy="264805"/>
          </a:xfrm>
          <a:prstGeom prst="rightArrow">
            <a:avLst>
              <a:gd name="adj1" fmla="val 50000"/>
              <a:gd name="adj2" fmla="val 150126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C4A65A-D8AC-4322-ADEC-B13FD633C3E3}"/>
              </a:ext>
            </a:extLst>
          </p:cNvPr>
          <p:cNvSpPr/>
          <p:nvPr/>
        </p:nvSpPr>
        <p:spPr>
          <a:xfrm>
            <a:off x="5029200" y="5792115"/>
            <a:ext cx="923192" cy="8616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Lesson 3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D00A978-CA7F-4989-B58B-C953B1AF4BE8}"/>
              </a:ext>
            </a:extLst>
          </p:cNvPr>
          <p:cNvSpPr/>
          <p:nvPr/>
        </p:nvSpPr>
        <p:spPr>
          <a:xfrm>
            <a:off x="7303844" y="5792115"/>
            <a:ext cx="923192" cy="8616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Lesson 5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CAC8B0A-C13F-4D51-AE6B-4BC7EF7240AF}"/>
              </a:ext>
            </a:extLst>
          </p:cNvPr>
          <p:cNvSpPr/>
          <p:nvPr/>
        </p:nvSpPr>
        <p:spPr>
          <a:xfrm>
            <a:off x="6172567" y="5793030"/>
            <a:ext cx="923192" cy="8616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Lesson 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E39405-3B8C-4F0C-AF79-AF57A4AF84DD}"/>
              </a:ext>
            </a:extLst>
          </p:cNvPr>
          <p:cNvSpPr/>
          <p:nvPr/>
        </p:nvSpPr>
        <p:spPr>
          <a:xfrm>
            <a:off x="2738803" y="5792115"/>
            <a:ext cx="923192" cy="8616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Lesson 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A2EE6D-3567-48AB-B6C7-14975148ED0B}"/>
              </a:ext>
            </a:extLst>
          </p:cNvPr>
          <p:cNvSpPr/>
          <p:nvPr/>
        </p:nvSpPr>
        <p:spPr>
          <a:xfrm>
            <a:off x="3885833" y="5792115"/>
            <a:ext cx="923192" cy="8616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Lesson 2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6497F1-8364-41D5-AC80-9EA200F4277C}"/>
              </a:ext>
            </a:extLst>
          </p:cNvPr>
          <p:cNvSpPr/>
          <p:nvPr/>
        </p:nvSpPr>
        <p:spPr>
          <a:xfrm>
            <a:off x="8435121" y="5792115"/>
            <a:ext cx="923192" cy="86164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Lesson 6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D796119-172F-4C9C-BFEB-A028B742381D}"/>
              </a:ext>
            </a:extLst>
          </p:cNvPr>
          <p:cNvCxnSpPr>
            <a:cxnSpLocks/>
          </p:cNvCxnSpPr>
          <p:nvPr/>
        </p:nvCxnSpPr>
        <p:spPr>
          <a:xfrm flipH="1">
            <a:off x="5508749" y="3281875"/>
            <a:ext cx="455733" cy="2508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FC23F77-B3A7-4800-BC36-26E31F8BE0FB}"/>
              </a:ext>
            </a:extLst>
          </p:cNvPr>
          <p:cNvCxnSpPr>
            <a:cxnSpLocks/>
          </p:cNvCxnSpPr>
          <p:nvPr/>
        </p:nvCxnSpPr>
        <p:spPr>
          <a:xfrm flipH="1">
            <a:off x="3200401" y="3280523"/>
            <a:ext cx="2764081" cy="249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3F5040-3274-4C85-83A8-6E1CFD7D719A}"/>
              </a:ext>
            </a:extLst>
          </p:cNvPr>
          <p:cNvCxnSpPr>
            <a:cxnSpLocks/>
            <a:endCxn id="17" idx="0"/>
          </p:cNvCxnSpPr>
          <p:nvPr/>
        </p:nvCxnSpPr>
        <p:spPr>
          <a:xfrm flipH="1">
            <a:off x="4347429" y="3281875"/>
            <a:ext cx="1618154" cy="2510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C2E9C38-5239-4F6B-806D-D3DAC49EE04F}"/>
              </a:ext>
            </a:extLst>
          </p:cNvPr>
          <p:cNvSpPr txBox="1"/>
          <p:nvPr/>
        </p:nvSpPr>
        <p:spPr>
          <a:xfrm>
            <a:off x="271093" y="3576124"/>
            <a:ext cx="4832292" cy="2031325"/>
          </a:xfrm>
          <a:prstGeom prst="rect">
            <a:avLst/>
          </a:prstGeom>
          <a:solidFill>
            <a:srgbClr val="EAEAEA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a discussion with key vocabulary 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can you see/infer/want to know from photo and map 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Write a sentence or make a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Draw a labelled sketch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Populate a Venn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Write a paragraph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88DC0AB-F79F-4D0C-B4CA-40B1C2580F3A}"/>
              </a:ext>
            </a:extLst>
          </p:cNvPr>
          <p:cNvCxnSpPr>
            <a:cxnSpLocks/>
          </p:cNvCxnSpPr>
          <p:nvPr/>
        </p:nvCxnSpPr>
        <p:spPr>
          <a:xfrm>
            <a:off x="5964482" y="3280523"/>
            <a:ext cx="699724" cy="249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78AB527-0AC7-4AEF-BA7E-B58BC834623B}"/>
              </a:ext>
            </a:extLst>
          </p:cNvPr>
          <p:cNvCxnSpPr>
            <a:cxnSpLocks/>
          </p:cNvCxnSpPr>
          <p:nvPr/>
        </p:nvCxnSpPr>
        <p:spPr>
          <a:xfrm>
            <a:off x="5959533" y="3300824"/>
            <a:ext cx="2943049" cy="2475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768C218-9836-4496-A88D-B5721687F0DA}"/>
              </a:ext>
            </a:extLst>
          </p:cNvPr>
          <p:cNvCxnSpPr>
            <a:cxnSpLocks/>
          </p:cNvCxnSpPr>
          <p:nvPr/>
        </p:nvCxnSpPr>
        <p:spPr>
          <a:xfrm>
            <a:off x="5964482" y="3300824"/>
            <a:ext cx="1800959" cy="2475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6717228-D948-41F4-AE43-B2AB72C348B6}"/>
              </a:ext>
            </a:extLst>
          </p:cNvPr>
          <p:cNvSpPr txBox="1"/>
          <p:nvPr/>
        </p:nvSpPr>
        <p:spPr>
          <a:xfrm>
            <a:off x="6972301" y="3576124"/>
            <a:ext cx="5036894" cy="2031325"/>
          </a:xfrm>
          <a:prstGeom prst="rect">
            <a:avLst/>
          </a:prstGeom>
          <a:solidFill>
            <a:srgbClr val="EAEAEA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Write a paragraph with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Say a paragraph with evidence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Draw a sketch with specific annotations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a debate with key vocabulary prompts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Revise and add to Venn diagram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Evaluate the question or statement with evidence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5A7F572-FA5E-496E-AAB5-BA1055C60B8F}"/>
              </a:ext>
            </a:extLst>
          </p:cNvPr>
          <p:cNvCxnSpPr>
            <a:cxnSpLocks/>
            <a:stCxn id="16" idx="3"/>
            <a:endCxn id="17" idx="1"/>
          </p:cNvCxnSpPr>
          <p:nvPr/>
        </p:nvCxnSpPr>
        <p:spPr>
          <a:xfrm>
            <a:off x="3661995" y="6222938"/>
            <a:ext cx="223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9AF3C7B-0348-4A7C-A84E-29FA819CEB48}"/>
              </a:ext>
            </a:extLst>
          </p:cNvPr>
          <p:cNvCxnSpPr>
            <a:cxnSpLocks/>
          </p:cNvCxnSpPr>
          <p:nvPr/>
        </p:nvCxnSpPr>
        <p:spPr>
          <a:xfrm>
            <a:off x="7095759" y="6222938"/>
            <a:ext cx="223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45F02E0-A29B-4082-AAAC-BC8016FA94DF}"/>
              </a:ext>
            </a:extLst>
          </p:cNvPr>
          <p:cNvCxnSpPr>
            <a:cxnSpLocks/>
          </p:cNvCxnSpPr>
          <p:nvPr/>
        </p:nvCxnSpPr>
        <p:spPr>
          <a:xfrm>
            <a:off x="5948729" y="6224768"/>
            <a:ext cx="223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4EDB59B-B878-4300-8151-2497A34B2AD6}"/>
              </a:ext>
            </a:extLst>
          </p:cNvPr>
          <p:cNvCxnSpPr>
            <a:cxnSpLocks/>
          </p:cNvCxnSpPr>
          <p:nvPr/>
        </p:nvCxnSpPr>
        <p:spPr>
          <a:xfrm>
            <a:off x="4805362" y="6222938"/>
            <a:ext cx="223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05FDE1B-7BBC-46F1-BD55-8D0895EC4ABF}"/>
              </a:ext>
            </a:extLst>
          </p:cNvPr>
          <p:cNvCxnSpPr>
            <a:cxnSpLocks/>
          </p:cNvCxnSpPr>
          <p:nvPr/>
        </p:nvCxnSpPr>
        <p:spPr>
          <a:xfrm>
            <a:off x="8227036" y="6202237"/>
            <a:ext cx="223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EA4FA7D-1680-4426-A2D7-A1430FB8E81A}"/>
              </a:ext>
            </a:extLst>
          </p:cNvPr>
          <p:cNvSpPr txBox="1"/>
          <p:nvPr/>
        </p:nvSpPr>
        <p:spPr>
          <a:xfrm>
            <a:off x="10410092" y="338673"/>
            <a:ext cx="1459523" cy="1754326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Recognise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Describe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Explain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/>
              <a:t>Compare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Evaluate</a:t>
            </a:r>
          </a:p>
          <a:p>
            <a:r>
              <a:rPr lang="en-GB" sz="1400" dirty="0"/>
              <a:t>With evidence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069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KS1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Which season is your favourite?</a:t>
            </a:r>
          </a:p>
          <a:p>
            <a:r>
              <a:rPr lang="en-GB" dirty="0"/>
              <a:t>What is unique/special about X?</a:t>
            </a:r>
          </a:p>
          <a:p>
            <a:r>
              <a:rPr lang="en-GB" dirty="0"/>
              <a:t>Is it more human and or physical where we live?</a:t>
            </a:r>
          </a:p>
          <a:p>
            <a:r>
              <a:rPr lang="en-GB" dirty="0"/>
              <a:t>Is living in NZ like being on holiday all the time?</a:t>
            </a:r>
          </a:p>
          <a:p>
            <a:r>
              <a:rPr lang="en-GB" dirty="0"/>
              <a:t>What is  the story of our fruit?</a:t>
            </a:r>
          </a:p>
        </p:txBody>
      </p:sp>
    </p:spTree>
    <p:extLst>
      <p:ext uri="{BB962C8B-B14F-4D97-AF65-F5344CB8AC3E}">
        <p14:creationId xmlns:p14="http://schemas.microsoft.com/office/powerpoint/2010/main" val="108056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Who does our local area best serve?</a:t>
            </a:r>
          </a:p>
          <a:p>
            <a:r>
              <a:rPr lang="en-GB" dirty="0"/>
              <a:t>Is X the best biome?</a:t>
            </a:r>
          </a:p>
          <a:p>
            <a:r>
              <a:rPr lang="en-GB" dirty="0"/>
              <a:t>What is so unique about my biome?</a:t>
            </a:r>
          </a:p>
          <a:p>
            <a:r>
              <a:rPr lang="en-GB" dirty="0"/>
              <a:t>Where has this banana travelled?</a:t>
            </a:r>
          </a:p>
          <a:p>
            <a:r>
              <a:rPr lang="en-GB" dirty="0"/>
              <a:t>What is similar about the banana and strawberry journey?</a:t>
            </a:r>
          </a:p>
          <a:p>
            <a:r>
              <a:rPr lang="en-GB" dirty="0"/>
              <a:t>Our economy is the most important.</a:t>
            </a:r>
          </a:p>
          <a:p>
            <a:r>
              <a:rPr lang="en-GB" dirty="0"/>
              <a:t>Tesco is the answer to everything</a:t>
            </a:r>
          </a:p>
          <a:p>
            <a:r>
              <a:rPr lang="en-GB" dirty="0"/>
              <a:t>Aren’t we lucky to trade with China?</a:t>
            </a:r>
          </a:p>
          <a:p>
            <a:r>
              <a:rPr lang="en-GB" dirty="0"/>
              <a:t>August is the best time to visit X</a:t>
            </a:r>
          </a:p>
        </p:txBody>
      </p:sp>
    </p:spTree>
    <p:extLst>
      <p:ext uri="{BB962C8B-B14F-4D97-AF65-F5344CB8AC3E}">
        <p14:creationId xmlns:p14="http://schemas.microsoft.com/office/powerpoint/2010/main" val="108141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KS1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Hot and Cold areas - What is the pattern of hot and cold areas in the world?</a:t>
            </a:r>
          </a:p>
          <a:p>
            <a:r>
              <a:rPr lang="en-GB" dirty="0"/>
              <a:t>Local area – What is unique about X?</a:t>
            </a:r>
          </a:p>
          <a:p>
            <a:r>
              <a:rPr lang="en-GB" dirty="0"/>
              <a:t>Contrasting area – Z is a world away from X</a:t>
            </a:r>
          </a:p>
          <a:p>
            <a:r>
              <a:rPr lang="en-GB" dirty="0"/>
              <a:t>UK seasons and weather – The weather in the UK is the same all year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155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KS2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277"/>
            <a:ext cx="10515600" cy="4664686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prstClr val="black"/>
                </a:solidFill>
              </a:rPr>
              <a:t>Local area – What is unique about X (larger area than KS1)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Volcanoes and earthquakes –Volcanoes are more deadly than earthquakes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Biomes and climate zones – The deciduous forest is the easiest biome to live in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European area – Z is a world away from X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Mountains and rivers – All rivers are the same as the river Y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N/S American area – We are linked to Z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Distribution of natural resources – The UK is self sufficient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Economic activity – V is important for people all around the world</a:t>
            </a:r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8883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416</Words>
  <Application>Microsoft Office PowerPoint</Application>
  <PresentationFormat>Widescreen</PresentationFormat>
  <Paragraphs>61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KS1</vt:lpstr>
      <vt:lpstr>KS2</vt:lpstr>
      <vt:lpstr>KS1</vt:lpstr>
      <vt:lpstr>KS2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Falcon</dc:creator>
  <cp:lastModifiedBy>Falcon, Karen</cp:lastModifiedBy>
  <cp:revision>17</cp:revision>
  <dcterms:created xsi:type="dcterms:W3CDTF">2018-05-24T09:46:44Z</dcterms:created>
  <dcterms:modified xsi:type="dcterms:W3CDTF">2019-03-14T15:56:14Z</dcterms:modified>
</cp:coreProperties>
</file>