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5" r:id="rId3"/>
    <p:sldId id="276" r:id="rId4"/>
    <p:sldId id="280" r:id="rId5"/>
    <p:sldId id="284" r:id="rId6"/>
    <p:sldId id="285" r:id="rId7"/>
    <p:sldId id="288" r:id="rId8"/>
    <p:sldId id="286" r:id="rId9"/>
    <p:sldId id="287" r:id="rId10"/>
    <p:sldId id="282" r:id="rId11"/>
    <p:sldId id="283" r:id="rId12"/>
    <p:sldId id="277" r:id="rId13"/>
    <p:sldId id="258" r:id="rId14"/>
    <p:sldId id="261" r:id="rId15"/>
    <p:sldId id="260" r:id="rId16"/>
    <p:sldId id="290" r:id="rId17"/>
    <p:sldId id="291" r:id="rId18"/>
    <p:sldId id="294" r:id="rId19"/>
    <p:sldId id="292" r:id="rId20"/>
    <p:sldId id="293" r:id="rId21"/>
    <p:sldId id="295" r:id="rId22"/>
    <p:sldId id="264" r:id="rId23"/>
    <p:sldId id="278" r:id="rId24"/>
    <p:sldId id="279" r:id="rId25"/>
    <p:sldId id="275" r:id="rId26"/>
    <p:sldId id="259" r:id="rId27"/>
    <p:sldId id="266" r:id="rId28"/>
  </p:sldIdLst>
  <p:sldSz cx="9144000" cy="6858000" type="screen4x3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47" autoAdjust="0"/>
  </p:normalViewPr>
  <p:slideViewPr>
    <p:cSldViewPr>
      <p:cViewPr varScale="1">
        <p:scale>
          <a:sx n="53" d="100"/>
          <a:sy n="53" d="100"/>
        </p:scale>
        <p:origin x="24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244" y="-11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2516-F3B0-448C-A53D-4235710A7A92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FB23-EBB9-4A25-A620-26D9B7B9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18A7-E0DA-4F61-994A-99213ABBEA3F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2EB6-3975-4D52-80ED-BFAA1A6942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8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Cape Town,</a:t>
            </a:r>
            <a:r>
              <a:rPr lang="en-GB" baseline="0" dirty="0"/>
              <a:t> South Africa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1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2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Nairobi,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81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Nairobi,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0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Nairobi,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33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Nairobi,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92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>
            <a:solidFill>
              <a:srgbClr val="00B0F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43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86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94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1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7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2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53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6831"/>
            <a:ext cx="82296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8" b="43192"/>
          <a:stretch/>
        </p:blipFill>
        <p:spPr bwMode="auto">
          <a:xfrm>
            <a:off x="7436139" y="4653135"/>
            <a:ext cx="1888389" cy="22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480" y="260648"/>
            <a:ext cx="1980000" cy="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062400"/>
            <a:ext cx="1911600" cy="50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1288"/>
            <a:ext cx="1911600" cy="6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uc8thqoe1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 trip around the world:</a:t>
            </a:r>
            <a:br>
              <a:rPr lang="en-GB" dirty="0"/>
            </a:br>
            <a:r>
              <a:rPr lang="en-GB" dirty="0"/>
              <a:t>All continents are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To embed geography knowledge of the UK and continents using geography skills</a:t>
            </a:r>
          </a:p>
        </p:txBody>
      </p:sp>
    </p:spTree>
    <p:extLst>
      <p:ext uri="{BB962C8B-B14F-4D97-AF65-F5344CB8AC3E}">
        <p14:creationId xmlns:p14="http://schemas.microsoft.com/office/powerpoint/2010/main" val="298266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2" y="1484784"/>
            <a:ext cx="66883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4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84482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Africa…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2"/>
              </a:rPr>
              <a:t>https://www.youtube.com/watch?v=Fuc8thqoe1o</a:t>
            </a:r>
            <a:endParaRPr lang="en-GB" dirty="0"/>
          </a:p>
          <a:p>
            <a:r>
              <a:rPr lang="en-US" dirty="0"/>
              <a:t>Africa is a continent</a:t>
            </a:r>
          </a:p>
          <a:p>
            <a:r>
              <a:rPr lang="en-US" dirty="0"/>
              <a:t>There are 54 countries in Africa</a:t>
            </a:r>
          </a:p>
          <a:p>
            <a:r>
              <a:rPr lang="en-US" dirty="0"/>
              <a:t>There are lots of different climates in Africa – including hot deserts and tropical rainforests</a:t>
            </a:r>
          </a:p>
          <a:p>
            <a:r>
              <a:rPr lang="en-US" dirty="0"/>
              <a:t>The longest river in the world is in Africa – River Nile</a:t>
            </a:r>
          </a:p>
          <a:p>
            <a:r>
              <a:rPr lang="en-US" dirty="0"/>
              <a:t>The most developed country within Africa is South Africa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88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CDEB-DEC4-4B48-B764-57C5700C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Africa?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8136-50D9-4936-B9C9-1584BB24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Blank A3 map of the world continents</a:t>
            </a:r>
          </a:p>
          <a:p>
            <a:endParaRPr lang="en-GB" dirty="0"/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the continent of Africa and the surrounding oceans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the location of Africa from the UK using the eight point compass directions, continents and oceans.</a:t>
            </a:r>
          </a:p>
          <a:p>
            <a:pPr marL="0" indent="0">
              <a:buNone/>
            </a:pPr>
            <a:r>
              <a:rPr lang="en-GB" dirty="0"/>
              <a:t>Extension – which continents, seas and countries would you cross on your way to Africa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28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D6A2-433B-46EF-957C-A986DE4A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major countries in Africa?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A2D5-4709-4B8A-9893-E392E5882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dirty="0"/>
              <a:t>Find the following countries on the A4 Africa map;</a:t>
            </a:r>
            <a:r>
              <a:rPr lang="en-US" dirty="0"/>
              <a:t> </a:t>
            </a:r>
            <a:r>
              <a:rPr lang="en-US" b="1" dirty="0"/>
              <a:t>South Africa, Egypt, Kenya, Madagascar, Morocco.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the countries on your Africa map 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Choose one country and describe where it is to your partner using continent and compass directions.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a journey between all of the countries -  you choose where you start.</a:t>
            </a:r>
          </a:p>
        </p:txBody>
      </p:sp>
    </p:spTree>
    <p:extLst>
      <p:ext uri="{BB962C8B-B14F-4D97-AF65-F5344CB8AC3E}">
        <p14:creationId xmlns:p14="http://schemas.microsoft.com/office/powerpoint/2010/main" val="1820335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Africa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392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Use the maps to find out about the human and physical patterns of Africa.</a:t>
            </a:r>
          </a:p>
          <a:p>
            <a:pPr marL="0" indent="0">
              <a:buNone/>
            </a:pPr>
            <a:endParaRPr lang="en-GB" dirty="0"/>
          </a:p>
          <a:p>
            <a:pPr marL="385763" indent="-385763">
              <a:buAutoNum type="arabicPeriod"/>
            </a:pPr>
            <a:r>
              <a:rPr lang="en-GB" dirty="0"/>
              <a:t>Which maps are physical? What does physical mean?</a:t>
            </a:r>
          </a:p>
          <a:p>
            <a:pPr marL="385763" indent="-385763">
              <a:buAutoNum type="arabicPeriod"/>
            </a:pPr>
            <a:r>
              <a:rPr lang="en-GB" dirty="0"/>
              <a:t>Which maps are human? What does human mean?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Look at the maps using the following </a:t>
            </a:r>
            <a:r>
              <a:rPr lang="en-GB" b="1" dirty="0"/>
              <a:t>TIP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 – Title </a:t>
            </a:r>
            <a:r>
              <a:rPr lang="en-GB" dirty="0"/>
              <a:t>– what does it say?</a:t>
            </a:r>
          </a:p>
          <a:p>
            <a:pPr marL="0" indent="0">
              <a:buNone/>
            </a:pPr>
            <a:r>
              <a:rPr lang="en-GB" b="1" dirty="0"/>
              <a:t>I – Information </a:t>
            </a:r>
            <a:r>
              <a:rPr lang="en-GB" dirty="0"/>
              <a:t>– what does the key show?</a:t>
            </a:r>
          </a:p>
          <a:p>
            <a:pPr marL="0" indent="0">
              <a:buNone/>
            </a:pPr>
            <a:r>
              <a:rPr lang="en-GB" b="1" dirty="0"/>
              <a:t>P – Pattern </a:t>
            </a:r>
            <a:r>
              <a:rPr lang="en-GB" dirty="0"/>
              <a:t>– what is the pattern of the map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Physical </a:t>
            </a:r>
          </a:p>
          <a:p>
            <a:r>
              <a:rPr lang="en-GB" dirty="0"/>
              <a:t>Settlement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33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Africa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Divide the continent into 3 bands – north, central and south.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Look at the maps using the following TIP</a:t>
            </a:r>
          </a:p>
          <a:p>
            <a:pPr marL="0" indent="0">
              <a:buNone/>
            </a:pPr>
            <a:r>
              <a:rPr lang="en-GB" dirty="0"/>
              <a:t>T – Title – what does it say?</a:t>
            </a:r>
          </a:p>
          <a:p>
            <a:pPr marL="0" indent="0">
              <a:buNone/>
            </a:pPr>
            <a:r>
              <a:rPr lang="en-GB" dirty="0"/>
              <a:t>I – Information – what does the key show?</a:t>
            </a:r>
          </a:p>
          <a:p>
            <a:pPr marL="0" indent="0">
              <a:buNone/>
            </a:pPr>
            <a:r>
              <a:rPr lang="en-GB" dirty="0"/>
              <a:t>P – Pattern – what is the pattern of the map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48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Africa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Divide the continent into 3 bands – north, central and south.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band is hot desert?</a:t>
            </a:r>
          </a:p>
          <a:p>
            <a:pPr marL="0" indent="0">
              <a:buNone/>
            </a:pPr>
            <a:r>
              <a:rPr lang="en-US" dirty="0"/>
              <a:t>Which band is mixed climates?</a:t>
            </a:r>
          </a:p>
          <a:p>
            <a:pPr marL="0" indent="0">
              <a:buNone/>
            </a:pPr>
            <a:r>
              <a:rPr lang="en-US" dirty="0"/>
              <a:t>Which band is tropical rainforest?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a key, accurately locate these on your base map of Africa.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867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5832648" cy="65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Africa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Using a key, accurately locate densely populated areas in Africa.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Challenge: Is there a link between the physical environment and where people live? Why do you think this might be?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01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All continents are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agree?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</p:txBody>
      </p:sp>
    </p:spTree>
    <p:extLst>
      <p:ext uri="{BB962C8B-B14F-4D97-AF65-F5344CB8AC3E}">
        <p14:creationId xmlns:p14="http://schemas.microsoft.com/office/powerpoint/2010/main" val="257850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379"/>
            <a:ext cx="7620000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1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34202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6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 trip around the world:</a:t>
            </a:r>
            <a:br>
              <a:rPr lang="en-GB" dirty="0"/>
            </a:br>
            <a:r>
              <a:rPr lang="en-GB" dirty="0"/>
              <a:t>All continents are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still agree?</a:t>
            </a: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  <a:p>
            <a:r>
              <a:rPr lang="en-GB" dirty="0">
                <a:solidFill>
                  <a:schemeClr val="tx1"/>
                </a:solidFill>
              </a:rPr>
              <a:t>What evidence have you found this lesson to back up your opinion?</a:t>
            </a:r>
          </a:p>
        </p:txBody>
      </p:sp>
    </p:spTree>
    <p:extLst>
      <p:ext uri="{BB962C8B-B14F-4D97-AF65-F5344CB8AC3E}">
        <p14:creationId xmlns:p14="http://schemas.microsoft.com/office/powerpoint/2010/main" val="336544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491063" cy="1498179"/>
          </a:xfrm>
        </p:spPr>
        <p:txBody>
          <a:bodyPr/>
          <a:lstStyle/>
          <a:p>
            <a:r>
              <a:rPr lang="en-GB" dirty="0"/>
              <a:t>Stretch and Challenge Quiz: True or False</a:t>
            </a:r>
            <a:br>
              <a:rPr lang="en-GB" dirty="0"/>
            </a:br>
            <a:r>
              <a:rPr lang="en-GB" sz="2400" dirty="0"/>
              <a:t> (use an Atlas or the additional maps of Africa)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1" y="1772817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1. Africa is the second largest of the Earth’s seven continents.      </a:t>
            </a:r>
          </a:p>
          <a:p>
            <a:r>
              <a:rPr lang="en-US" sz="2400" dirty="0"/>
              <a:t>2. There are 15 different countries in the continent of Africa.</a:t>
            </a:r>
          </a:p>
          <a:p>
            <a:r>
              <a:rPr lang="en-US" sz="2400" dirty="0"/>
              <a:t>3. Egypt is a large country in the northwest of Africa.		</a:t>
            </a:r>
          </a:p>
          <a:p>
            <a:r>
              <a:rPr lang="en-US" sz="2400" dirty="0"/>
              <a:t>4. The Equator (0 degrees) and the Greenwich Meridian</a:t>
            </a:r>
          </a:p>
          <a:p>
            <a:r>
              <a:rPr lang="en-US" sz="2400" dirty="0"/>
              <a:t>    (0 degrees) both pass through the continent of Africa.	</a:t>
            </a:r>
          </a:p>
          <a:p>
            <a:r>
              <a:rPr lang="en-US" sz="2400" dirty="0"/>
              <a:t>5. The Sahara Desert stretches right across the northern half of  Africa.								</a:t>
            </a:r>
          </a:p>
          <a:p>
            <a:r>
              <a:rPr lang="en-US" sz="2400" dirty="0"/>
              <a:t>6.The River Nile flows from the mountains of Ethiopia southwards to the Mediterranean Sea.	</a:t>
            </a:r>
          </a:p>
        </p:txBody>
      </p:sp>
    </p:spTree>
    <p:extLst>
      <p:ext uri="{BB962C8B-B14F-4D97-AF65-F5344CB8AC3E}">
        <p14:creationId xmlns:p14="http://schemas.microsoft.com/office/powerpoint/2010/main" val="3725296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3" cy="1143000"/>
          </a:xfrm>
        </p:spPr>
        <p:txBody>
          <a:bodyPr/>
          <a:lstStyle/>
          <a:p>
            <a:r>
              <a:rPr lang="en-GB" dirty="0"/>
              <a:t>Stretch and Challenge Quiz– ANSWERS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058" y="1556792"/>
            <a:ext cx="9515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Africa is the second largest of the Earth’s seven </a:t>
            </a:r>
            <a:r>
              <a:rPr lang="en-US" dirty="0" err="1"/>
              <a:t>continents.TRUE</a:t>
            </a:r>
            <a:endParaRPr lang="en-US" dirty="0"/>
          </a:p>
          <a:p>
            <a:endParaRPr lang="en-US" dirty="0"/>
          </a:p>
          <a:p>
            <a:r>
              <a:rPr lang="en-US" dirty="0"/>
              <a:t>2. There are 15 different countries in the continent of Africa. FALSE</a:t>
            </a:r>
          </a:p>
          <a:p>
            <a:endParaRPr lang="en-US" dirty="0"/>
          </a:p>
          <a:p>
            <a:r>
              <a:rPr lang="en-US" dirty="0"/>
              <a:t>3. Egypt is a large country in the northwest of Africa.	FALSE</a:t>
            </a:r>
          </a:p>
          <a:p>
            <a:endParaRPr lang="en-US" dirty="0"/>
          </a:p>
          <a:p>
            <a:r>
              <a:rPr lang="en-US" dirty="0"/>
              <a:t>4. The Equator (0 degrees) and the Greenwich Meridian</a:t>
            </a:r>
          </a:p>
          <a:p>
            <a:r>
              <a:rPr lang="en-US" dirty="0"/>
              <a:t>    (0 degrees) both pass through the continent of Africa. TRUE</a:t>
            </a:r>
          </a:p>
          <a:p>
            <a:endParaRPr lang="en-US" dirty="0"/>
          </a:p>
          <a:p>
            <a:r>
              <a:rPr lang="en-US" dirty="0"/>
              <a:t>5. The Sahara Desert stretches right across the northern half of </a:t>
            </a:r>
          </a:p>
          <a:p>
            <a:r>
              <a:rPr lang="en-US" dirty="0"/>
              <a:t>    Africa. TRUE</a:t>
            </a:r>
          </a:p>
          <a:p>
            <a:endParaRPr lang="en-US" dirty="0"/>
          </a:p>
          <a:p>
            <a:r>
              <a:rPr lang="en-US" dirty="0"/>
              <a:t>6.. The River Nile flows from the mountains of Ethiopia southwards to</a:t>
            </a:r>
          </a:p>
          <a:p>
            <a:r>
              <a:rPr lang="en-US" dirty="0"/>
              <a:t>     the Mediterranean Sea.	FALSE</a:t>
            </a:r>
          </a:p>
        </p:txBody>
      </p:sp>
    </p:spTree>
    <p:extLst>
      <p:ext uri="{BB962C8B-B14F-4D97-AF65-F5344CB8AC3E}">
        <p14:creationId xmlns:p14="http://schemas.microsoft.com/office/powerpoint/2010/main" val="3878793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52736"/>
            <a:ext cx="61150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51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F5B9-1335-4DE7-A38F-0D9C7B21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336E1-0AE8-4E98-8044-22900F38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Continents – Europe, Asia, Oceania, Africa, South America, North America (and Antarctica)</a:t>
            </a:r>
          </a:p>
          <a:p>
            <a:r>
              <a:rPr lang="en-GB" dirty="0"/>
              <a:t>Oceans – Arctic, Atlantic, Indian, Pacific, Southern</a:t>
            </a:r>
          </a:p>
          <a:p>
            <a:r>
              <a:rPr lang="en-GB" dirty="0"/>
              <a:t>Directional vocabulary – south, south west, west, north west, north, north east, east, south east, </a:t>
            </a:r>
          </a:p>
          <a:p>
            <a:r>
              <a:rPr lang="en-GB" dirty="0"/>
              <a:t>Positional vocabulary – equator, northern hemisphere, southern hemisphere, Tropic of Cancer, Tropic of Capricorn, Arctic Circle, Antarctic Circle, latitude, longitude, Greenwich Meridian</a:t>
            </a:r>
          </a:p>
        </p:txBody>
      </p:sp>
    </p:spTree>
    <p:extLst>
      <p:ext uri="{BB962C8B-B14F-4D97-AF65-F5344CB8AC3E}">
        <p14:creationId xmlns:p14="http://schemas.microsoft.com/office/powerpoint/2010/main" val="173324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87CF-B400-4E0D-B492-FA96E8C4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completed by the end of the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5C44E-EC5A-4F80-BBCB-95BCF1CD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Spoken</a:t>
            </a:r>
          </a:p>
          <a:p>
            <a:r>
              <a:rPr lang="en-GB" dirty="0"/>
              <a:t>Describe the location of the continent and a country</a:t>
            </a:r>
          </a:p>
          <a:p>
            <a:r>
              <a:rPr lang="en-GB" dirty="0"/>
              <a:t>Describe a journey to the continent and between countries</a:t>
            </a:r>
          </a:p>
          <a:p>
            <a:r>
              <a:rPr lang="en-GB" dirty="0"/>
              <a:t>Discuss the patterns found on the human and physical maps</a:t>
            </a:r>
          </a:p>
          <a:p>
            <a:r>
              <a:rPr lang="en-GB" dirty="0"/>
              <a:t>Discussion as to whether ‘All continents are the same’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Recorded</a:t>
            </a:r>
          </a:p>
          <a:p>
            <a:r>
              <a:rPr lang="en-GB" dirty="0"/>
              <a:t>Blank A3 world map with continent and ocean labels</a:t>
            </a:r>
          </a:p>
          <a:p>
            <a:r>
              <a:rPr lang="en-GB" dirty="0"/>
              <a:t>Blank A4 map of continent with the countries and seas labelled</a:t>
            </a:r>
          </a:p>
          <a:p>
            <a:r>
              <a:rPr lang="en-GB" dirty="0"/>
              <a:t>Blank A4 map of continent with annotations showing the main human and physical features</a:t>
            </a:r>
          </a:p>
        </p:txBody>
      </p:sp>
    </p:spTree>
    <p:extLst>
      <p:ext uri="{BB962C8B-B14F-4D97-AF65-F5344CB8AC3E}">
        <p14:creationId xmlns:p14="http://schemas.microsoft.com/office/powerpoint/2010/main" val="65149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7" y="1556792"/>
            <a:ext cx="849694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2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484784"/>
            <a:ext cx="7452632" cy="41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7429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4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556792"/>
            <a:ext cx="6286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3" y="1446129"/>
            <a:ext cx="6402376" cy="45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0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628800"/>
            <a:ext cx="7620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going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484784"/>
            <a:ext cx="6677000" cy="44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8322"/>
      </p:ext>
    </p:extLst>
  </p:cSld>
  <p:clrMapOvr>
    <a:masterClrMapping/>
  </p:clrMapOvr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93</TotalTime>
  <Words>816</Words>
  <Application>Microsoft Office PowerPoint</Application>
  <PresentationFormat>On-screen Show (4:3)</PresentationFormat>
  <Paragraphs>122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HIAS PowerPoint template</vt:lpstr>
      <vt:lpstr>A trip around the world: All continents are the same…</vt:lpstr>
      <vt:lpstr>All continents are the same…</vt:lpstr>
      <vt:lpstr>Where are we going today?</vt:lpstr>
      <vt:lpstr>Where are we going today?</vt:lpstr>
      <vt:lpstr>Where are we going today?</vt:lpstr>
      <vt:lpstr>Where are we going today?</vt:lpstr>
      <vt:lpstr>Where are we going today?</vt:lpstr>
      <vt:lpstr>Where are we going today?</vt:lpstr>
      <vt:lpstr>Where are we going today?</vt:lpstr>
      <vt:lpstr>Where are we going today?</vt:lpstr>
      <vt:lpstr>Where are we going today?</vt:lpstr>
      <vt:lpstr>Introducing Africa… </vt:lpstr>
      <vt:lpstr>Where is Africa?</vt:lpstr>
      <vt:lpstr>What are the major countries in Africa?</vt:lpstr>
      <vt:lpstr>What is Africa like?</vt:lpstr>
      <vt:lpstr>What is Africa like?</vt:lpstr>
      <vt:lpstr>What is Africa like?</vt:lpstr>
      <vt:lpstr>PowerPoint Presentation</vt:lpstr>
      <vt:lpstr>What is Africa like?</vt:lpstr>
      <vt:lpstr>PowerPoint Presentation</vt:lpstr>
      <vt:lpstr>PowerPoint Presentation</vt:lpstr>
      <vt:lpstr>A trip around the world: All continents are the same…</vt:lpstr>
      <vt:lpstr>Stretch and Challenge Quiz: True or False  (use an Atlas or the additional maps of Africa)</vt:lpstr>
      <vt:lpstr>Stretch and Challenge Quiz– ANSWERS</vt:lpstr>
      <vt:lpstr>Africa</vt:lpstr>
      <vt:lpstr>Key vocabulary</vt:lpstr>
      <vt:lpstr>Work completed by the end of the lesson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cseiiarm</dc:creator>
  <cp:lastModifiedBy>Falcon, Karen</cp:lastModifiedBy>
  <cp:revision>36</cp:revision>
  <dcterms:created xsi:type="dcterms:W3CDTF">2013-12-20T14:21:04Z</dcterms:created>
  <dcterms:modified xsi:type="dcterms:W3CDTF">2019-05-13T07:54:31Z</dcterms:modified>
</cp:coreProperties>
</file>