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301" r:id="rId3"/>
    <p:sldId id="270" r:id="rId4"/>
    <p:sldId id="265" r:id="rId5"/>
    <p:sldId id="269" r:id="rId6"/>
    <p:sldId id="280" r:id="rId7"/>
    <p:sldId id="271" r:id="rId8"/>
    <p:sldId id="258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61" r:id="rId20"/>
    <p:sldId id="268" r:id="rId21"/>
    <p:sldId id="299" r:id="rId22"/>
    <p:sldId id="285" r:id="rId23"/>
    <p:sldId id="297" r:id="rId24"/>
    <p:sldId id="298" r:id="rId25"/>
    <p:sldId id="300" r:id="rId26"/>
    <p:sldId id="274" r:id="rId27"/>
    <p:sldId id="277" r:id="rId28"/>
    <p:sldId id="284" r:id="rId29"/>
    <p:sldId id="281" r:id="rId30"/>
    <p:sldId id="282" r:id="rId31"/>
    <p:sldId id="283" r:id="rId32"/>
    <p:sldId id="259" r:id="rId33"/>
    <p:sldId id="266" r:id="rId34"/>
    <p:sldId id="296" r:id="rId35"/>
    <p:sldId id="272" r:id="rId36"/>
    <p:sldId id="279" r:id="rId37"/>
    <p:sldId id="273" r:id="rId38"/>
    <p:sldId id="278" r:id="rId39"/>
    <p:sldId id="275" r:id="rId40"/>
    <p:sldId id="276" r:id="rId41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78141" autoAdjust="0"/>
  </p:normalViewPr>
  <p:slideViewPr>
    <p:cSldViewPr>
      <p:cViewPr varScale="1">
        <p:scale>
          <a:sx n="53" d="100"/>
          <a:sy n="53" d="100"/>
        </p:scale>
        <p:origin x="24" y="2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2244" y="-11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065" cy="495793"/>
          </a:xfrm>
          <a:prstGeom prst="rect">
            <a:avLst/>
          </a:prstGeom>
        </p:spPr>
        <p:txBody>
          <a:bodyPr vert="horz" lIns="88203" tIns="44102" rIns="88203" bIns="4410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092" y="0"/>
            <a:ext cx="2946065" cy="495793"/>
          </a:xfrm>
          <a:prstGeom prst="rect">
            <a:avLst/>
          </a:prstGeom>
        </p:spPr>
        <p:txBody>
          <a:bodyPr vert="horz" lIns="88203" tIns="44102" rIns="88203" bIns="44102" rtlCol="0"/>
          <a:lstStyle>
            <a:lvl1pPr algn="r">
              <a:defRPr sz="1200"/>
            </a:lvl1pPr>
          </a:lstStyle>
          <a:p>
            <a:fld id="{33952516-F3B0-448C-A53D-4235710A7A92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305"/>
            <a:ext cx="2946065" cy="495793"/>
          </a:xfrm>
          <a:prstGeom prst="rect">
            <a:avLst/>
          </a:prstGeom>
        </p:spPr>
        <p:txBody>
          <a:bodyPr vert="horz" lIns="88203" tIns="44102" rIns="88203" bIns="4410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092" y="9429305"/>
            <a:ext cx="2946065" cy="495793"/>
          </a:xfrm>
          <a:prstGeom prst="rect">
            <a:avLst/>
          </a:prstGeom>
        </p:spPr>
        <p:txBody>
          <a:bodyPr vert="horz" lIns="88203" tIns="44102" rIns="88203" bIns="44102" rtlCol="0" anchor="b"/>
          <a:lstStyle>
            <a:lvl1pPr algn="r">
              <a:defRPr sz="1200"/>
            </a:lvl1pPr>
          </a:lstStyle>
          <a:p>
            <a:fld id="{552AFB23-EBB9-4A25-A620-26D9B7B944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83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065" cy="495793"/>
          </a:xfrm>
          <a:prstGeom prst="rect">
            <a:avLst/>
          </a:prstGeom>
        </p:spPr>
        <p:txBody>
          <a:bodyPr vert="horz" lIns="88203" tIns="44102" rIns="88203" bIns="4410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092" y="0"/>
            <a:ext cx="2946065" cy="495793"/>
          </a:xfrm>
          <a:prstGeom prst="rect">
            <a:avLst/>
          </a:prstGeom>
        </p:spPr>
        <p:txBody>
          <a:bodyPr vert="horz" lIns="88203" tIns="44102" rIns="88203" bIns="44102" rtlCol="0"/>
          <a:lstStyle>
            <a:lvl1pPr algn="r">
              <a:defRPr sz="1200"/>
            </a:lvl1pPr>
          </a:lstStyle>
          <a:p>
            <a:fld id="{E25118A7-E0DA-4F61-994A-99213ABBEA3F}" type="datetimeFigureOut">
              <a:rPr lang="en-GB" smtClean="0"/>
              <a:t>13/05/2019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03" tIns="44102" rIns="88203" bIns="44102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160" y="4714653"/>
            <a:ext cx="5439355" cy="4466756"/>
          </a:xfrm>
          <a:prstGeom prst="rect">
            <a:avLst/>
          </a:prstGeom>
        </p:spPr>
        <p:txBody>
          <a:bodyPr vert="horz" lIns="88203" tIns="44102" rIns="88203" bIns="4410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305"/>
            <a:ext cx="2946065" cy="495793"/>
          </a:xfrm>
          <a:prstGeom prst="rect">
            <a:avLst/>
          </a:prstGeom>
        </p:spPr>
        <p:txBody>
          <a:bodyPr vert="horz" lIns="88203" tIns="44102" rIns="88203" bIns="4410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092" y="9429305"/>
            <a:ext cx="2946065" cy="495793"/>
          </a:xfrm>
          <a:prstGeom prst="rect">
            <a:avLst/>
          </a:prstGeom>
        </p:spPr>
        <p:txBody>
          <a:bodyPr vert="horz" lIns="88203" tIns="44102" rIns="88203" bIns="44102" rtlCol="0" anchor="b"/>
          <a:lstStyle>
            <a:lvl1pPr algn="r">
              <a:defRPr sz="1200"/>
            </a:lvl1pPr>
          </a:lstStyle>
          <a:p>
            <a:fld id="{26772EB6-3975-4D52-80ED-BFAA1A6942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585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72EB6-3975-4D52-80ED-BFAA1A69427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875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ln>
            <a:solidFill>
              <a:srgbClr val="00B0F0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ln>
            <a:solidFill>
              <a:srgbClr val="00B0F0"/>
            </a:solidFill>
          </a:ln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143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00B0F0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1"/>
            <a:ext cx="8229600" cy="403244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2814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200995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0080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9864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16832"/>
            <a:ext cx="4038600" cy="4032448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16832"/>
            <a:ext cx="4038600" cy="4032448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2943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00808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48880"/>
            <a:ext cx="4040188" cy="3600400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09118"/>
            <a:ext cx="4041775" cy="639762"/>
          </a:xfrm>
        </p:spPr>
        <p:txBody>
          <a:bodyPr anchor="b"/>
          <a:lstStyle>
            <a:lvl1pPr marL="0" indent="0">
              <a:buNone/>
              <a:defRPr sz="2400" b="1" baseline="0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48880"/>
            <a:ext cx="4041775" cy="3600400"/>
          </a:xfrm>
        </p:spPr>
        <p:txBody>
          <a:bodyPr/>
          <a:lstStyle>
            <a:lvl1pPr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1019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5276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921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916831"/>
            <a:ext cx="5111750" cy="4032449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16832"/>
            <a:ext cx="3008313" cy="4030555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9277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752" y="4800600"/>
            <a:ext cx="5486400" cy="566738"/>
          </a:xfrm>
        </p:spPr>
        <p:txBody>
          <a:bodyPr anchor="b"/>
          <a:lstStyle>
            <a:lvl1pPr algn="l">
              <a:defRPr sz="2000" b="1" baseline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3752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3752" y="5367338"/>
            <a:ext cx="5486400" cy="509934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5538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61310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16831"/>
            <a:ext cx="8229600" cy="4032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08" b="43192"/>
          <a:stretch/>
        </p:blipFill>
        <p:spPr bwMode="auto">
          <a:xfrm>
            <a:off x="7436139" y="4653135"/>
            <a:ext cx="1888389" cy="221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2480" y="260648"/>
            <a:ext cx="1980000" cy="76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6062400"/>
            <a:ext cx="1911600" cy="50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6021288"/>
            <a:ext cx="1911600" cy="60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7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ul4io_C-T1Y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27225-848C-43E7-8DB7-8A61283EC0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/>
              <a:t>A trip around the world:</a:t>
            </a:r>
            <a:br>
              <a:rPr lang="en-GB" dirty="0"/>
            </a:br>
            <a:r>
              <a:rPr lang="en-GB" dirty="0"/>
              <a:t>All continents are the same…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7DA47B-4A4D-4B86-AECF-FE221D90F3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059710"/>
            <a:ext cx="6858000" cy="1241822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To embed geography knowledge of the UK and continents using geography skills</a:t>
            </a:r>
          </a:p>
        </p:txBody>
      </p:sp>
    </p:spTree>
    <p:extLst>
      <p:ext uri="{BB962C8B-B14F-4D97-AF65-F5344CB8AC3E}">
        <p14:creationId xmlns:p14="http://schemas.microsoft.com/office/powerpoint/2010/main" val="2982663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8774"/>
            <a:ext cx="8172400" cy="5107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24128" y="4581128"/>
            <a:ext cx="244827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Great Ocean Road, Victoria</a:t>
            </a:r>
          </a:p>
        </p:txBody>
      </p:sp>
    </p:spTree>
    <p:extLst>
      <p:ext uri="{BB962C8B-B14F-4D97-AF65-F5344CB8AC3E}">
        <p14:creationId xmlns:p14="http://schemas.microsoft.com/office/powerpoint/2010/main" val="3714433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8388424" cy="50330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24128" y="4581128"/>
            <a:ext cx="244827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Hamersley Gorge, </a:t>
            </a:r>
            <a:r>
              <a:rPr lang="en-GB" dirty="0" err="1"/>
              <a:t>Karijini</a:t>
            </a:r>
            <a:r>
              <a:rPr lang="en-GB" dirty="0"/>
              <a:t> National Park </a:t>
            </a:r>
          </a:p>
        </p:txBody>
      </p:sp>
    </p:spTree>
    <p:extLst>
      <p:ext uri="{BB962C8B-B14F-4D97-AF65-F5344CB8AC3E}">
        <p14:creationId xmlns:p14="http://schemas.microsoft.com/office/powerpoint/2010/main" val="3016750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33" y="692696"/>
            <a:ext cx="7944767" cy="47640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508104" y="4653136"/>
            <a:ext cx="244827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Margaret River Vineyard</a:t>
            </a:r>
          </a:p>
        </p:txBody>
      </p:sp>
    </p:spTree>
    <p:extLst>
      <p:ext uri="{BB962C8B-B14F-4D97-AF65-F5344CB8AC3E}">
        <p14:creationId xmlns:p14="http://schemas.microsoft.com/office/powerpoint/2010/main" val="1333209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012013" cy="4808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508104" y="4653136"/>
            <a:ext cx="244827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Cottesloe Beach, Perth</a:t>
            </a:r>
          </a:p>
        </p:txBody>
      </p:sp>
    </p:spTree>
    <p:extLst>
      <p:ext uri="{BB962C8B-B14F-4D97-AF65-F5344CB8AC3E}">
        <p14:creationId xmlns:p14="http://schemas.microsoft.com/office/powerpoint/2010/main" val="3369372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76672"/>
            <a:ext cx="8434536" cy="50711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64088" y="4797152"/>
            <a:ext cx="302433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Dolphin’s </a:t>
            </a:r>
            <a:r>
              <a:rPr lang="en-GB" dirty="0" err="1"/>
              <a:t>visting</a:t>
            </a:r>
            <a:r>
              <a:rPr lang="en-GB" dirty="0"/>
              <a:t> Monkey Mia Bay, Western Australia</a:t>
            </a:r>
          </a:p>
        </p:txBody>
      </p:sp>
    </p:spTree>
    <p:extLst>
      <p:ext uri="{BB962C8B-B14F-4D97-AF65-F5344CB8AC3E}">
        <p14:creationId xmlns:p14="http://schemas.microsoft.com/office/powerpoint/2010/main" val="3763861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86" y="1052736"/>
            <a:ext cx="8086795" cy="4239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64088" y="4797152"/>
            <a:ext cx="302433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Kangaroo's in Canberra</a:t>
            </a:r>
          </a:p>
        </p:txBody>
      </p:sp>
    </p:spTree>
    <p:extLst>
      <p:ext uri="{BB962C8B-B14F-4D97-AF65-F5344CB8AC3E}">
        <p14:creationId xmlns:p14="http://schemas.microsoft.com/office/powerpoint/2010/main" val="2016795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24744"/>
            <a:ext cx="7815206" cy="4392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660232" y="5013176"/>
            <a:ext cx="136815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Uluru </a:t>
            </a:r>
          </a:p>
        </p:txBody>
      </p:sp>
    </p:spTree>
    <p:extLst>
      <p:ext uri="{BB962C8B-B14F-4D97-AF65-F5344CB8AC3E}">
        <p14:creationId xmlns:p14="http://schemas.microsoft.com/office/powerpoint/2010/main" val="592277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7620000" cy="5076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24128" y="4869160"/>
            <a:ext cx="198022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err="1"/>
              <a:t>Duranbah</a:t>
            </a:r>
            <a:r>
              <a:rPr lang="en-GB" dirty="0"/>
              <a:t>, Gold Coast</a:t>
            </a:r>
          </a:p>
        </p:txBody>
      </p:sp>
    </p:spTree>
    <p:extLst>
      <p:ext uri="{BB962C8B-B14F-4D97-AF65-F5344CB8AC3E}">
        <p14:creationId xmlns:p14="http://schemas.microsoft.com/office/powerpoint/2010/main" val="312755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45" y="651484"/>
            <a:ext cx="7308304" cy="49838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24128" y="4869160"/>
            <a:ext cx="198022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Great Barrier Reef, East Coast</a:t>
            </a:r>
          </a:p>
        </p:txBody>
      </p:sp>
    </p:spTree>
    <p:extLst>
      <p:ext uri="{BB962C8B-B14F-4D97-AF65-F5344CB8AC3E}">
        <p14:creationId xmlns:p14="http://schemas.microsoft.com/office/powerpoint/2010/main" val="1139289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CD6A2-433B-46EF-957C-A986DE4A1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major countries in Oceania?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5A2D5-4709-4B8A-9893-E392E5882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700808"/>
            <a:ext cx="8229600" cy="4032449"/>
          </a:xfrm>
        </p:spPr>
        <p:txBody>
          <a:bodyPr>
            <a:normAutofit lnSpcReduction="10000"/>
          </a:bodyPr>
          <a:lstStyle/>
          <a:p>
            <a:pPr marL="385763" indent="-385763">
              <a:buFont typeface="+mj-lt"/>
              <a:buAutoNum type="arabicPeriod"/>
            </a:pPr>
            <a:r>
              <a:rPr lang="en-GB" dirty="0"/>
              <a:t>Find the following countries on the A4 Oceania map: </a:t>
            </a:r>
            <a:r>
              <a:rPr lang="en-GB" b="1" dirty="0"/>
              <a:t>Australia, New Zealand, Papua New Guinea, Vanuatu</a:t>
            </a:r>
            <a:r>
              <a:rPr lang="en-GB" dirty="0"/>
              <a:t>.</a:t>
            </a:r>
          </a:p>
          <a:p>
            <a:pPr marL="385763" indent="-385763">
              <a:buFont typeface="+mj-lt"/>
              <a:buAutoNum type="arabicPeriod"/>
            </a:pPr>
            <a:r>
              <a:rPr lang="en-GB" dirty="0"/>
              <a:t>Label the 4 countries on your Oceania map </a:t>
            </a:r>
          </a:p>
          <a:p>
            <a:pPr marL="385763" indent="-385763">
              <a:buFont typeface="+mj-lt"/>
              <a:buAutoNum type="arabicPeriod"/>
            </a:pPr>
            <a:r>
              <a:rPr lang="en-GB" dirty="0"/>
              <a:t>Choose one country and describe where it is to your partner using continent and compass directions.</a:t>
            </a:r>
          </a:p>
          <a:p>
            <a:pPr marL="385763" indent="-385763">
              <a:buFont typeface="+mj-lt"/>
              <a:buAutoNum type="arabicPeriod"/>
            </a:pPr>
            <a:r>
              <a:rPr lang="en-GB" dirty="0"/>
              <a:t>Describe a journey between all of the countries -  you choose where you start.</a:t>
            </a:r>
          </a:p>
        </p:txBody>
      </p:sp>
    </p:spTree>
    <p:extLst>
      <p:ext uri="{BB962C8B-B14F-4D97-AF65-F5344CB8AC3E}">
        <p14:creationId xmlns:p14="http://schemas.microsoft.com/office/powerpoint/2010/main" val="1820335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27225-848C-43E7-8DB7-8A61283EC0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/>
              <a:t>All continents are the same…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7DA47B-4A4D-4B86-AECF-FE221D90F3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059710"/>
            <a:ext cx="6858000" cy="1241822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chemeClr val="tx1"/>
                </a:solidFill>
              </a:rPr>
              <a:t>Do you agree?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Class vote: Yes or No</a:t>
            </a:r>
          </a:p>
        </p:txBody>
      </p:sp>
    </p:spTree>
    <p:extLst>
      <p:ext uri="{BB962C8B-B14F-4D97-AF65-F5344CB8AC3E}">
        <p14:creationId xmlns:p14="http://schemas.microsoft.com/office/powerpoint/2010/main" val="1855057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96552" y="-171400"/>
            <a:ext cx="10153128" cy="72728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56" y="89801"/>
            <a:ext cx="8507288" cy="66783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1141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80962"/>
            <a:ext cx="8477250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39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7DF1C-0A38-4DB8-A417-7A110400E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Australia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ABFE7-0598-4756-B07C-1EBF1C8C0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6793"/>
            <a:ext cx="8229600" cy="439248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Use the maps to find out about the human and physical patterns of Australia.</a:t>
            </a:r>
          </a:p>
          <a:p>
            <a:pPr marL="0" indent="0">
              <a:buNone/>
            </a:pPr>
            <a:endParaRPr lang="en-GB" dirty="0"/>
          </a:p>
          <a:p>
            <a:pPr marL="385763" indent="-385763">
              <a:buAutoNum type="arabicPeriod"/>
            </a:pPr>
            <a:r>
              <a:rPr lang="en-GB" dirty="0"/>
              <a:t>Which maps are physical? What does physical mean?</a:t>
            </a:r>
          </a:p>
          <a:p>
            <a:pPr marL="385763" indent="-385763">
              <a:buAutoNum type="arabicPeriod"/>
            </a:pPr>
            <a:r>
              <a:rPr lang="en-GB" dirty="0"/>
              <a:t>Which maps are human? What does human mean?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Look at the maps using the following TIP</a:t>
            </a:r>
          </a:p>
          <a:p>
            <a:pPr marL="0" indent="0">
              <a:buNone/>
            </a:pPr>
            <a:r>
              <a:rPr lang="en-GB" b="1" dirty="0"/>
              <a:t>T</a:t>
            </a:r>
            <a:r>
              <a:rPr lang="en-GB" dirty="0"/>
              <a:t> – </a:t>
            </a:r>
            <a:r>
              <a:rPr lang="en-GB" b="1" dirty="0"/>
              <a:t>Title</a:t>
            </a:r>
            <a:r>
              <a:rPr lang="en-GB" dirty="0"/>
              <a:t> – what does it say?</a:t>
            </a:r>
          </a:p>
          <a:p>
            <a:pPr marL="0" indent="0">
              <a:buNone/>
            </a:pPr>
            <a:r>
              <a:rPr lang="en-GB" b="1" dirty="0"/>
              <a:t>I</a:t>
            </a:r>
            <a:r>
              <a:rPr lang="en-GB" dirty="0"/>
              <a:t> – </a:t>
            </a:r>
            <a:r>
              <a:rPr lang="en-GB" b="1" dirty="0"/>
              <a:t>Information</a:t>
            </a:r>
            <a:r>
              <a:rPr lang="en-GB" dirty="0"/>
              <a:t> – what does the key show?</a:t>
            </a:r>
          </a:p>
          <a:p>
            <a:pPr marL="0" indent="0">
              <a:buNone/>
            </a:pPr>
            <a:r>
              <a:rPr lang="en-GB" b="1" dirty="0"/>
              <a:t>P</a:t>
            </a:r>
            <a:r>
              <a:rPr lang="en-GB" dirty="0"/>
              <a:t> –</a:t>
            </a:r>
            <a:r>
              <a:rPr lang="en-GB" b="1" dirty="0"/>
              <a:t> Pattern </a:t>
            </a:r>
            <a:r>
              <a:rPr lang="en-GB" dirty="0"/>
              <a:t>– what is the pattern of the map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Physical, rainfall, temperature</a:t>
            </a:r>
          </a:p>
          <a:p>
            <a:r>
              <a:rPr lang="en-GB" dirty="0"/>
              <a:t>Population density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1560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302537"/>
            <a:ext cx="8280920" cy="550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34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8577222" cy="5602044"/>
          </a:xfrm>
        </p:spPr>
      </p:pic>
      <p:sp>
        <p:nvSpPr>
          <p:cNvPr id="5" name="Rectangle 4"/>
          <p:cNvSpPr/>
          <p:nvPr/>
        </p:nvSpPr>
        <p:spPr>
          <a:xfrm>
            <a:off x="-396552" y="-171400"/>
            <a:ext cx="10153128" cy="72728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" t="2193" r="1942" b="2418"/>
          <a:stretch/>
        </p:blipFill>
        <p:spPr>
          <a:xfrm>
            <a:off x="971600" y="260648"/>
            <a:ext cx="7056784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04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00"/>
          <a:stretch/>
        </p:blipFill>
        <p:spPr>
          <a:xfrm rot="10800000">
            <a:off x="144506" y="404664"/>
            <a:ext cx="8854988" cy="61638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4038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276" y="950985"/>
            <a:ext cx="6969027" cy="5049765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0" y="0"/>
            <a:ext cx="66602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800" b="1" dirty="0"/>
              <a:t>Physical map of Australia</a:t>
            </a:r>
          </a:p>
        </p:txBody>
      </p:sp>
    </p:spTree>
    <p:extLst>
      <p:ext uri="{BB962C8B-B14F-4D97-AF65-F5344CB8AC3E}">
        <p14:creationId xmlns:p14="http://schemas.microsoft.com/office/powerpoint/2010/main" val="4062548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0" y="0"/>
            <a:ext cx="66602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800" b="1" dirty="0"/>
              <a:t>Human map of Australia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08720"/>
            <a:ext cx="6984776" cy="504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908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40" y="253524"/>
            <a:ext cx="7041029" cy="658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36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508" y="-609"/>
            <a:ext cx="6588225" cy="1143000"/>
          </a:xfrm>
        </p:spPr>
        <p:txBody>
          <a:bodyPr/>
          <a:lstStyle/>
          <a:p>
            <a:r>
              <a:rPr lang="en-GB" b="1" dirty="0"/>
              <a:t>Average annual rainfall Australia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42391"/>
            <a:ext cx="8120034" cy="559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98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is Oceania?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4033837" cy="4033837"/>
          </a:xfrm>
        </p:spPr>
      </p:pic>
    </p:spTree>
    <p:extLst>
      <p:ext uri="{BB962C8B-B14F-4D97-AF65-F5344CB8AC3E}">
        <p14:creationId xmlns:p14="http://schemas.microsoft.com/office/powerpoint/2010/main" val="29175450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Average daily mean temperature (Annual) Australia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7638"/>
            <a:ext cx="7620000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96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Population Density Australia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383358"/>
            <a:ext cx="5251411" cy="556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202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3F5B9-1335-4DE7-A38F-0D9C7B211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vocabulary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336E1-0AE8-4E98-8044-22900F383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Continents – Europe, Asia, Oceania, Africa, South America, North America (and Antarctica)</a:t>
            </a:r>
          </a:p>
          <a:p>
            <a:r>
              <a:rPr lang="en-GB" dirty="0"/>
              <a:t>Oceans – Arctic, Atlantic, Indian, Pacific, Southern</a:t>
            </a:r>
          </a:p>
          <a:p>
            <a:r>
              <a:rPr lang="en-GB" dirty="0"/>
              <a:t>Directional vocabulary – south, south west, west, north west, north, north east, east, south east, </a:t>
            </a:r>
          </a:p>
          <a:p>
            <a:r>
              <a:rPr lang="en-GB" dirty="0"/>
              <a:t>Positional vocabulary – equator, northern hemisphere, southern hemisphere, Tropic of Cancer, Tropic of Capricorn, Arctic Circle, Antarctic Circle, latitude, longitude, Greenwich Meridian</a:t>
            </a:r>
          </a:p>
        </p:txBody>
      </p:sp>
    </p:spTree>
    <p:extLst>
      <p:ext uri="{BB962C8B-B14F-4D97-AF65-F5344CB8AC3E}">
        <p14:creationId xmlns:p14="http://schemas.microsoft.com/office/powerpoint/2010/main" val="17332460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587CF-B400-4E0D-B492-FA96E8C4D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 completed by the end of the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5C44E-EC5A-4F80-BBCB-95BCF1CD3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Spoken</a:t>
            </a:r>
          </a:p>
          <a:p>
            <a:r>
              <a:rPr lang="en-GB" dirty="0"/>
              <a:t>Describe the location of the continent and a country</a:t>
            </a:r>
          </a:p>
          <a:p>
            <a:r>
              <a:rPr lang="en-GB" dirty="0"/>
              <a:t>Describe a journey to the continent and between countries</a:t>
            </a:r>
          </a:p>
          <a:p>
            <a:r>
              <a:rPr lang="en-GB" dirty="0"/>
              <a:t>Discuss the patterns found on the human and physical maps</a:t>
            </a:r>
          </a:p>
          <a:p>
            <a:r>
              <a:rPr lang="en-GB" dirty="0"/>
              <a:t>Discussion as to whether ‘All continents are the same’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Recorded</a:t>
            </a:r>
          </a:p>
          <a:p>
            <a:r>
              <a:rPr lang="en-GB" dirty="0"/>
              <a:t>Blank A3 world map with continent and ocean labels</a:t>
            </a:r>
          </a:p>
          <a:p>
            <a:r>
              <a:rPr lang="en-GB" dirty="0"/>
              <a:t>Blank A4 map of continent with the countries and seas labelled</a:t>
            </a:r>
          </a:p>
          <a:p>
            <a:r>
              <a:rPr lang="en-GB" dirty="0"/>
              <a:t>Blank A4 map of continent with annotations showing the main human and </a:t>
            </a:r>
            <a:r>
              <a:rPr lang="en-GB"/>
              <a:t>physical features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14985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Maps for other countries…</a:t>
            </a:r>
          </a:p>
        </p:txBody>
      </p:sp>
    </p:spTree>
    <p:extLst>
      <p:ext uri="{BB962C8B-B14F-4D97-AF65-F5344CB8AC3E}">
        <p14:creationId xmlns:p14="http://schemas.microsoft.com/office/powerpoint/2010/main" val="2023315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83" y="949848"/>
            <a:ext cx="6642109" cy="463506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6660232" cy="1143000"/>
          </a:xfrm>
        </p:spPr>
        <p:txBody>
          <a:bodyPr/>
          <a:lstStyle/>
          <a:p>
            <a:r>
              <a:rPr lang="en-GB" sz="2800" b="1" dirty="0"/>
              <a:t>Physical map of Papua New Guinea</a:t>
            </a:r>
          </a:p>
        </p:txBody>
      </p:sp>
    </p:spTree>
    <p:extLst>
      <p:ext uri="{BB962C8B-B14F-4D97-AF65-F5344CB8AC3E}">
        <p14:creationId xmlns:p14="http://schemas.microsoft.com/office/powerpoint/2010/main" val="7064179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6660232" cy="1143000"/>
          </a:xfrm>
        </p:spPr>
        <p:txBody>
          <a:bodyPr/>
          <a:lstStyle/>
          <a:p>
            <a:r>
              <a:rPr lang="en-GB" sz="2800" b="1" dirty="0"/>
              <a:t>Human map of Papua New Guinea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18552"/>
            <a:ext cx="6413152" cy="457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753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702" y="946950"/>
            <a:ext cx="6213220" cy="4587576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0" y="0"/>
            <a:ext cx="66602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800" b="1" dirty="0"/>
              <a:t>Physical map of Vanuatu</a:t>
            </a:r>
          </a:p>
        </p:txBody>
      </p:sp>
    </p:spTree>
    <p:extLst>
      <p:ext uri="{BB962C8B-B14F-4D97-AF65-F5344CB8AC3E}">
        <p14:creationId xmlns:p14="http://schemas.microsoft.com/office/powerpoint/2010/main" val="17914165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0" y="0"/>
            <a:ext cx="66602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800" b="1" dirty="0"/>
              <a:t>Human map of Vanuatu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052736"/>
            <a:ext cx="6326857" cy="477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277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636" y="928582"/>
            <a:ext cx="5354132" cy="4824735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0" y="0"/>
            <a:ext cx="66602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800" b="1" dirty="0"/>
              <a:t>Physical map of New Zealand</a:t>
            </a:r>
          </a:p>
        </p:txBody>
      </p:sp>
    </p:spTree>
    <p:extLst>
      <p:ext uri="{BB962C8B-B14F-4D97-AF65-F5344CB8AC3E}">
        <p14:creationId xmlns:p14="http://schemas.microsoft.com/office/powerpoint/2010/main" val="790227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27225-848C-43E7-8DB7-8A61283EC0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308" y="222898"/>
            <a:ext cx="6057900" cy="1470025"/>
          </a:xfrm>
        </p:spPr>
        <p:txBody>
          <a:bodyPr/>
          <a:lstStyle/>
          <a:p>
            <a:pPr algn="ctr"/>
            <a:r>
              <a:rPr lang="en-GB" b="1" dirty="0"/>
              <a:t>Why is Oceania not just Australia?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7DA47B-4A4D-4B86-AECF-FE221D90F3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169" y="2132856"/>
            <a:ext cx="6022039" cy="1241822"/>
          </a:xfrm>
        </p:spPr>
        <p:txBody>
          <a:bodyPr anchor="ctr">
            <a:normAutofit fontScale="92500"/>
          </a:bodyPr>
          <a:lstStyle/>
          <a:p>
            <a:r>
              <a:rPr lang="en-GB" dirty="0">
                <a:solidFill>
                  <a:schemeClr val="tx1"/>
                </a:solidFill>
              </a:rPr>
              <a:t>There are 14 countries that are in Oceania – how many can you name?</a:t>
            </a:r>
          </a:p>
        </p:txBody>
      </p:sp>
      <p:sp>
        <p:nvSpPr>
          <p:cNvPr id="7" name="Rectangle 6"/>
          <p:cNvSpPr/>
          <p:nvPr/>
        </p:nvSpPr>
        <p:spPr>
          <a:xfrm>
            <a:off x="6152315" y="3558824"/>
            <a:ext cx="100425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771800" y="3499249"/>
            <a:ext cx="1004252" cy="2177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405287" y="5288026"/>
            <a:ext cx="1004252" cy="4310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2481" r="5201" b="71600"/>
          <a:stretch/>
        </p:blipFill>
        <p:spPr>
          <a:xfrm>
            <a:off x="813215" y="3988002"/>
            <a:ext cx="3180791" cy="11927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60189" r="2401" b="2480"/>
          <a:stretch/>
        </p:blipFill>
        <p:spPr>
          <a:xfrm>
            <a:off x="4211960" y="3717032"/>
            <a:ext cx="3312367" cy="173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052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0" y="0"/>
            <a:ext cx="66602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800" b="1" dirty="0"/>
              <a:t>Human map of New Zealand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908720"/>
            <a:ext cx="6424218" cy="56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99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8"/>
          <a:stretch/>
        </p:blipFill>
        <p:spPr>
          <a:xfrm>
            <a:off x="107504" y="278259"/>
            <a:ext cx="7920880" cy="5094957"/>
          </a:xfrm>
        </p:spPr>
      </p:pic>
      <p:sp>
        <p:nvSpPr>
          <p:cNvPr id="5" name="TextBox 4"/>
          <p:cNvSpPr txBox="1"/>
          <p:nvPr/>
        </p:nvSpPr>
        <p:spPr>
          <a:xfrm>
            <a:off x="509809" y="3046419"/>
            <a:ext cx="946447" cy="2769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Australia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37680" y="2998042"/>
            <a:ext cx="946447" cy="2769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Fuji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52" y="4149080"/>
            <a:ext cx="946447" cy="2769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Kiribati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85999" y="4149080"/>
            <a:ext cx="1429817" cy="2769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Marshall Islands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29933" y="4149080"/>
            <a:ext cx="946447" cy="2769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Micronesia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1960" y="4149079"/>
            <a:ext cx="946447" cy="2769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Nauru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55704" y="4149079"/>
            <a:ext cx="1098847" cy="2769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New Zealand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33050" y="4149078"/>
            <a:ext cx="946447" cy="2769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Palau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536" y="5229200"/>
            <a:ext cx="1234478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latin typeface="+mj-lt"/>
              </a:rPr>
              <a:t>Paupa</a:t>
            </a:r>
            <a:r>
              <a:rPr lang="en-GB" sz="1200" dirty="0">
                <a:latin typeface="+mj-lt"/>
              </a:rPr>
              <a:t> New Guinea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96475" y="5255041"/>
            <a:ext cx="946447" cy="2769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Samoa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03074" y="5255041"/>
            <a:ext cx="946447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Solomon Islands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76134" y="5267961"/>
            <a:ext cx="946447" cy="2769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Tonga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31903" y="5267961"/>
            <a:ext cx="946447" cy="2769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Tuvalu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52628" y="5239083"/>
            <a:ext cx="946447" cy="2769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latin typeface="+mj-lt"/>
              </a:rPr>
              <a:t>Vanvatu</a:t>
            </a:r>
            <a:endParaRPr lang="en-GB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0925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3" y="116632"/>
            <a:ext cx="9125285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40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Oracy moment / Karaoke time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https://www.youtube.com/watch?v=ul4io_C-T1Y</a:t>
            </a:r>
            <a:r>
              <a:rPr lang="en-GB" dirty="0"/>
              <a:t> </a:t>
            </a:r>
          </a:p>
          <a:p>
            <a:r>
              <a:rPr lang="en-GB" dirty="0"/>
              <a:t>To help oracy / pronunciation of countries</a:t>
            </a:r>
          </a:p>
        </p:txBody>
      </p:sp>
    </p:spTree>
    <p:extLst>
      <p:ext uri="{BB962C8B-B14F-4D97-AF65-F5344CB8AC3E}">
        <p14:creationId xmlns:p14="http://schemas.microsoft.com/office/powerpoint/2010/main" val="356639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4CDEB-DEC4-4B48-B764-57C5700C7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is Oceania?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38136-50D9-4936-B9C9-1584BB240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Blank A3 map of the world continents</a:t>
            </a:r>
          </a:p>
          <a:p>
            <a:endParaRPr lang="en-GB" dirty="0"/>
          </a:p>
          <a:p>
            <a:pPr marL="385763" indent="-385763">
              <a:buFont typeface="+mj-lt"/>
              <a:buAutoNum type="arabicPeriod"/>
            </a:pPr>
            <a:r>
              <a:rPr lang="en-GB" dirty="0"/>
              <a:t>Label Oceania and the surrounding oceans</a:t>
            </a:r>
          </a:p>
          <a:p>
            <a:pPr marL="385763" indent="-385763">
              <a:buFont typeface="+mj-lt"/>
              <a:buAutoNum type="arabicPeriod"/>
            </a:pPr>
            <a:r>
              <a:rPr lang="en-GB" dirty="0"/>
              <a:t>Describe the location of</a:t>
            </a:r>
            <a:r>
              <a:rPr lang="en-GB" i="1" dirty="0"/>
              <a:t> </a:t>
            </a:r>
            <a:r>
              <a:rPr lang="en-GB" dirty="0"/>
              <a:t>Oceania from the UK using the eight point compass directions, continents and oceans.</a:t>
            </a:r>
          </a:p>
          <a:p>
            <a:pPr marL="0" indent="0">
              <a:buNone/>
            </a:pPr>
            <a:r>
              <a:rPr lang="en-GB" dirty="0"/>
              <a:t>Extension – which continents, seas and countries would you cross on your way to Oceania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3286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4673"/>
            <a:ext cx="8172400" cy="54428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724128" y="5157192"/>
            <a:ext cx="244827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Sydney Harbour</a:t>
            </a:r>
          </a:p>
        </p:txBody>
      </p:sp>
    </p:spTree>
    <p:extLst>
      <p:ext uri="{BB962C8B-B14F-4D97-AF65-F5344CB8AC3E}">
        <p14:creationId xmlns:p14="http://schemas.microsoft.com/office/powerpoint/2010/main" val="260209901"/>
      </p:ext>
    </p:extLst>
  </p:cSld>
  <p:clrMapOvr>
    <a:masterClrMapping/>
  </p:clrMapOvr>
</p:sld>
</file>

<file path=ppt/theme/theme1.xml><?xml version="1.0" encoding="utf-8"?>
<a:theme xmlns:a="http://schemas.openxmlformats.org/drawingml/2006/main" name="HIAS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HIAS PowerPoint template</Template>
  <TotalTime>187</TotalTime>
  <Words>582</Words>
  <Application>Microsoft Office PowerPoint</Application>
  <PresentationFormat>On-screen Show (4:3)</PresentationFormat>
  <Paragraphs>91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Calibri</vt:lpstr>
      <vt:lpstr>HIAS PowerPoint template</vt:lpstr>
      <vt:lpstr>A trip around the world: All continents are the same…</vt:lpstr>
      <vt:lpstr>All continents are the same…</vt:lpstr>
      <vt:lpstr>Where is Oceania?</vt:lpstr>
      <vt:lpstr>Why is Oceania not just Australia?</vt:lpstr>
      <vt:lpstr>PowerPoint Presentation</vt:lpstr>
      <vt:lpstr>PowerPoint Presentation</vt:lpstr>
      <vt:lpstr>Oracy moment / Karaoke time  </vt:lpstr>
      <vt:lpstr>Where is Oceania?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the major countries in Oceania?</vt:lpstr>
      <vt:lpstr>PowerPoint Presentation</vt:lpstr>
      <vt:lpstr>PowerPoint Presentation</vt:lpstr>
      <vt:lpstr>What is Australia like?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Average annual rainfall Australia</vt:lpstr>
      <vt:lpstr>Average daily mean temperature (Annual) Australia</vt:lpstr>
      <vt:lpstr>Population Density Australia</vt:lpstr>
      <vt:lpstr>Key vocabulary</vt:lpstr>
      <vt:lpstr>Work completed by the end of the lesson</vt:lpstr>
      <vt:lpstr>Maps for other countries…</vt:lpstr>
      <vt:lpstr>Physical map of Papua New Guinea</vt:lpstr>
      <vt:lpstr>Human map of Papua New Guinea</vt:lpstr>
      <vt:lpstr>PowerPoint Presentation</vt:lpstr>
      <vt:lpstr>PowerPoint Presentation</vt:lpstr>
      <vt:lpstr>PowerPoint Presentation</vt:lpstr>
      <vt:lpstr>PowerPoint Presentation</vt:lpstr>
    </vt:vector>
  </TitlesOfParts>
  <Company>Hampshire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cseiiarm</dc:creator>
  <cp:lastModifiedBy>Falcon, Karen</cp:lastModifiedBy>
  <cp:revision>32</cp:revision>
  <cp:lastPrinted>2019-05-07T10:21:35Z</cp:lastPrinted>
  <dcterms:created xsi:type="dcterms:W3CDTF">2013-12-20T14:21:04Z</dcterms:created>
  <dcterms:modified xsi:type="dcterms:W3CDTF">2019-05-13T07:44:07Z</dcterms:modified>
</cp:coreProperties>
</file>