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5" r:id="rId3"/>
    <p:sldId id="274" r:id="rId4"/>
    <p:sldId id="258" r:id="rId5"/>
    <p:sldId id="287" r:id="rId6"/>
    <p:sldId id="260" r:id="rId7"/>
    <p:sldId id="272" r:id="rId8"/>
    <p:sldId id="264" r:id="rId9"/>
    <p:sldId id="285" r:id="rId10"/>
    <p:sldId id="259" r:id="rId11"/>
    <p:sldId id="266" r:id="rId12"/>
    <p:sldId id="280" r:id="rId13"/>
    <p:sldId id="282" r:id="rId14"/>
    <p:sldId id="281" r:id="rId15"/>
    <p:sldId id="283" r:id="rId16"/>
    <p:sldId id="284" r:id="rId17"/>
  </p:sldIdLst>
  <p:sldSz cx="9144000" cy="6858000" type="screen4x3"/>
  <p:notesSz cx="7102475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47" autoAdjust="0"/>
  </p:normalViewPr>
  <p:slideViewPr>
    <p:cSldViewPr>
      <p:cViewPr varScale="1">
        <p:scale>
          <a:sx n="77" d="100"/>
          <a:sy n="77" d="100"/>
        </p:scale>
        <p:origin x="9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2"/>
    </p:cViewPr>
  </p:sorterViewPr>
  <p:notesViewPr>
    <p:cSldViewPr>
      <p:cViewPr varScale="1">
        <p:scale>
          <a:sx n="68" d="100"/>
          <a:sy n="68" d="100"/>
        </p:scale>
        <p:origin x="-2244" y="-114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52516-F3B0-448C-A53D-4235710A7A92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AFB23-EBB9-4A25-A620-26D9B7B94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83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118A7-E0DA-4F61-994A-99213ABBEA3F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72EB6-3975-4D52-80ED-BFAA1A694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585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>
            <a:solidFill>
              <a:srgbClr val="00B0F0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>
            <a:solidFill>
              <a:srgbClr val="00B0F0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43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403244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81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00995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80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986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032448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032448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943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48880"/>
            <a:ext cx="4040188" cy="360040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09118"/>
            <a:ext cx="4041775" cy="639762"/>
          </a:xfrm>
        </p:spPr>
        <p:txBody>
          <a:bodyPr anchor="b"/>
          <a:lstStyle>
            <a:lvl1pPr marL="0" indent="0">
              <a:buNone/>
              <a:defRPr sz="2400" b="1" baseline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48880"/>
            <a:ext cx="4041775" cy="3600400"/>
          </a:xfrm>
        </p:spPr>
        <p:txBody>
          <a:bodyPr/>
          <a:lstStyle>
            <a:lvl1pPr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019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27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921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16831"/>
            <a:ext cx="5111750" cy="4032449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008313" cy="4030555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27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752" y="4800600"/>
            <a:ext cx="5486400" cy="566738"/>
          </a:xfrm>
        </p:spPr>
        <p:txBody>
          <a:bodyPr anchor="b"/>
          <a:lstStyle>
            <a:lvl1pPr algn="l">
              <a:defRPr sz="2000" b="1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3752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752" y="5367338"/>
            <a:ext cx="5486400" cy="509934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553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61310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16831"/>
            <a:ext cx="82296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08" b="43192"/>
          <a:stretch/>
        </p:blipFill>
        <p:spPr bwMode="auto">
          <a:xfrm>
            <a:off x="7436139" y="4653135"/>
            <a:ext cx="1888389" cy="221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2480" y="260648"/>
            <a:ext cx="1980000" cy="76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062400"/>
            <a:ext cx="1911600" cy="50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6021288"/>
            <a:ext cx="1911600" cy="60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7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H2Zf4LiiA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27225-848C-43E7-8DB7-8A61283EC0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A trip around South America:</a:t>
            </a:r>
            <a:br>
              <a:rPr lang="en-GB" dirty="0"/>
            </a:br>
            <a:r>
              <a:rPr lang="en-GB" dirty="0"/>
              <a:t>All of South America is the same…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7DA47B-4A4D-4B86-AECF-FE221D90F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059710"/>
            <a:ext cx="6858000" cy="1241822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To embed geography knowledge of South America using geography skills</a:t>
            </a:r>
          </a:p>
        </p:txBody>
      </p:sp>
    </p:spTree>
    <p:extLst>
      <p:ext uri="{BB962C8B-B14F-4D97-AF65-F5344CB8AC3E}">
        <p14:creationId xmlns:p14="http://schemas.microsoft.com/office/powerpoint/2010/main" val="2982663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3F5B9-1335-4DE7-A38F-0D9C7B211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336E1-0AE8-4E98-8044-22900F383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Continents – Europe, Asia, Oceania, Africa, South America, North America (and Antarctica)</a:t>
            </a:r>
          </a:p>
          <a:p>
            <a:r>
              <a:rPr lang="en-GB" dirty="0"/>
              <a:t>Oceans – Arctic, Atlantic, Indian, Pacific, Southern</a:t>
            </a:r>
          </a:p>
          <a:p>
            <a:r>
              <a:rPr lang="en-GB" dirty="0"/>
              <a:t>Directional vocabulary – south, south west, west, north west, north, north east, east, south east, </a:t>
            </a:r>
          </a:p>
          <a:p>
            <a:r>
              <a:rPr lang="en-GB" dirty="0"/>
              <a:t>Positional vocabulary – equator, northern hemisphere, southern hemisphere, Tropic of Cancer, Tropic of Capricorn, Arctic Circle, Antarctic Circle, latitude, longitude, Greenwich Meridian</a:t>
            </a:r>
          </a:p>
        </p:txBody>
      </p:sp>
    </p:spTree>
    <p:extLst>
      <p:ext uri="{BB962C8B-B14F-4D97-AF65-F5344CB8AC3E}">
        <p14:creationId xmlns:p14="http://schemas.microsoft.com/office/powerpoint/2010/main" val="1733246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587CF-B400-4E0D-B492-FA96E8C4D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completed by the end of the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5C44E-EC5A-4F80-BBCB-95BCF1CD3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Spoken</a:t>
            </a:r>
          </a:p>
          <a:p>
            <a:r>
              <a:rPr lang="en-GB" dirty="0"/>
              <a:t>Describe the location of South America</a:t>
            </a:r>
          </a:p>
          <a:p>
            <a:r>
              <a:rPr lang="en-GB" dirty="0"/>
              <a:t>Describe a journey to the continent and between countries</a:t>
            </a:r>
          </a:p>
          <a:p>
            <a:r>
              <a:rPr lang="en-GB" dirty="0"/>
              <a:t>Discuss the patterns found on the human and physical maps</a:t>
            </a:r>
          </a:p>
          <a:p>
            <a:r>
              <a:rPr lang="en-GB" dirty="0"/>
              <a:t>Discussion as to whether ‘All continents are the same’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Recorded</a:t>
            </a:r>
          </a:p>
          <a:p>
            <a:r>
              <a:rPr lang="en-GB" dirty="0"/>
              <a:t>Blank A3 world map with continent and ocean labels</a:t>
            </a:r>
          </a:p>
          <a:p>
            <a:r>
              <a:rPr lang="en-GB" dirty="0"/>
              <a:t>Blank A4 map of continent with the countries and seas labelled</a:t>
            </a:r>
          </a:p>
          <a:p>
            <a:r>
              <a:rPr lang="en-GB" dirty="0"/>
              <a:t>Blank A4 map of continent with annotations showing the main human and </a:t>
            </a:r>
            <a:r>
              <a:rPr lang="en-GB"/>
              <a:t>physical features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498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Blank South America Map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9952" y="1628800"/>
            <a:ext cx="3643866" cy="471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35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South America Political Map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516" y="1916113"/>
            <a:ext cx="3428967" cy="403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South America Relief Map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68" y="1628800"/>
            <a:ext cx="3320941" cy="403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44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Precipitation Map of South America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784" y="789451"/>
            <a:ext cx="4392488" cy="563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73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Population Density Map of South America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2186" y="1028009"/>
            <a:ext cx="3904070" cy="492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85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27225-848C-43E7-8DB7-8A61283EC0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All of South America is the same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7DA47B-4A4D-4B86-AECF-FE221D90F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059710"/>
            <a:ext cx="6858000" cy="1241822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tx1"/>
                </a:solidFill>
              </a:rPr>
              <a:t>Do you agree?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Class vote: Yes or No</a:t>
            </a:r>
          </a:p>
        </p:txBody>
      </p:sp>
    </p:spTree>
    <p:extLst>
      <p:ext uri="{BB962C8B-B14F-4D97-AF65-F5344CB8AC3E}">
        <p14:creationId xmlns:p14="http://schemas.microsoft.com/office/powerpoint/2010/main" val="2578505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E0A9-94B4-47C4-B819-CDEAD7C12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South America  actually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86C9F-8D2A-46D0-AD13-A3B5DFA3F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r>
              <a:rPr lang="en-GB" dirty="0">
                <a:hlinkClick r:id="rId2"/>
              </a:rPr>
              <a:t>https://www.youtube.com/watch?v=PH2Zf4LiiAk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228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4CDEB-DEC4-4B48-B764-57C5700C7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is South America?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38136-50D9-4936-B9C9-1584BB240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Blank A3 map of the world continents</a:t>
            </a:r>
          </a:p>
          <a:p>
            <a:endParaRPr lang="en-GB" dirty="0"/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Label the continent of South America and the surrounding oceans</a:t>
            </a:r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Describe the location of South America from the UK using the eight point compass directions, continents and oceans.</a:t>
            </a:r>
          </a:p>
          <a:p>
            <a:pPr marL="0" indent="0">
              <a:buNone/>
            </a:pPr>
            <a:r>
              <a:rPr lang="en-GB" dirty="0"/>
              <a:t>Extension – which continents, seas and countries would you cross on your way to South America</a:t>
            </a:r>
          </a:p>
          <a:p>
            <a:pPr marL="385763" indent="-385763">
              <a:buFont typeface="+mj-lt"/>
              <a:buAutoNum type="arabicPeriod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286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CD6A2-433B-46EF-957C-A986DE4A1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major countries in South America?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5A2D5-4709-4B8A-9893-E392E5882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700808"/>
            <a:ext cx="8229600" cy="4032449"/>
          </a:xfrm>
        </p:spPr>
        <p:txBody>
          <a:bodyPr>
            <a:normAutofit fontScale="925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GB" dirty="0"/>
              <a:t>Find the following countries on the A4 South America map: </a:t>
            </a:r>
            <a:r>
              <a:rPr lang="en-GB" b="1" dirty="0"/>
              <a:t>Brazil, Argentina, Chile, Colombia</a:t>
            </a:r>
            <a:r>
              <a:rPr lang="en-GB" dirty="0"/>
              <a:t>.</a:t>
            </a:r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Label the 4 countries on your South America map </a:t>
            </a:r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Choose one country and describe where it is in South America using the eight point compass directions.</a:t>
            </a:r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Describe a journey between all of the countries - you choose where you start.</a:t>
            </a:r>
          </a:p>
        </p:txBody>
      </p:sp>
    </p:spTree>
    <p:extLst>
      <p:ext uri="{BB962C8B-B14F-4D97-AF65-F5344CB8AC3E}">
        <p14:creationId xmlns:p14="http://schemas.microsoft.com/office/powerpoint/2010/main" val="3826302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7DF1C-0A38-4DB8-A417-7A110400E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South America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ABFE7-0598-4756-B07C-1EBF1C8C0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3204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Maps show us information about places and their human and physical features.</a:t>
            </a:r>
          </a:p>
          <a:p>
            <a:pPr marL="385763" indent="-385763">
              <a:buAutoNum type="arabicPeriod"/>
            </a:pPr>
            <a:r>
              <a:rPr lang="en-GB" dirty="0"/>
              <a:t>Which maps are physical? What does physical mean?</a:t>
            </a:r>
          </a:p>
          <a:p>
            <a:pPr marL="385763" indent="-385763">
              <a:buAutoNum type="arabicPeriod"/>
            </a:pPr>
            <a:r>
              <a:rPr lang="en-GB" dirty="0"/>
              <a:t>Which maps are human? What does human mean?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Look at the maps using the following </a:t>
            </a:r>
            <a:r>
              <a:rPr lang="en-GB" b="1" dirty="0"/>
              <a:t>TIP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T – Title </a:t>
            </a:r>
            <a:r>
              <a:rPr lang="en-GB" dirty="0"/>
              <a:t>– what does it say?</a:t>
            </a:r>
          </a:p>
          <a:p>
            <a:pPr marL="0" indent="0">
              <a:buNone/>
            </a:pPr>
            <a:r>
              <a:rPr lang="en-GB" b="1" dirty="0"/>
              <a:t>I – Information </a:t>
            </a:r>
            <a:r>
              <a:rPr lang="en-GB" dirty="0"/>
              <a:t>– what does the key show?</a:t>
            </a:r>
          </a:p>
          <a:p>
            <a:pPr marL="0" indent="0">
              <a:buNone/>
            </a:pPr>
            <a:r>
              <a:rPr lang="en-GB" b="1" dirty="0"/>
              <a:t>P – Pattern </a:t>
            </a:r>
            <a:r>
              <a:rPr lang="en-GB" dirty="0"/>
              <a:t>– what is the pattern of the map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Physical – mountains, rivers, </a:t>
            </a:r>
          </a:p>
          <a:p>
            <a:r>
              <a:rPr lang="en-GB" dirty="0"/>
              <a:t>Settlement – cities, population density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233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7DF1C-0A38-4DB8-A417-7A110400E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South America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ABFE7-0598-4756-B07C-1EBF1C8C0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3204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Look at the maps using the following TIP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T – Title </a:t>
            </a:r>
            <a:r>
              <a:rPr lang="en-GB" dirty="0"/>
              <a:t>– what does it say?</a:t>
            </a:r>
          </a:p>
          <a:p>
            <a:pPr marL="0" indent="0">
              <a:buNone/>
            </a:pPr>
            <a:r>
              <a:rPr lang="en-GB" b="1" dirty="0"/>
              <a:t>I – Information </a:t>
            </a:r>
            <a:r>
              <a:rPr lang="en-GB" dirty="0"/>
              <a:t>– what does the key show?</a:t>
            </a:r>
          </a:p>
          <a:p>
            <a:pPr marL="0" indent="0">
              <a:buNone/>
            </a:pPr>
            <a:r>
              <a:rPr lang="en-GB" b="1" dirty="0"/>
              <a:t>P – Pattern </a:t>
            </a:r>
            <a:r>
              <a:rPr lang="en-GB" dirty="0"/>
              <a:t>– what is the pattern of the map</a:t>
            </a:r>
          </a:p>
          <a:p>
            <a:pPr marL="0" indent="0">
              <a:buNone/>
            </a:pPr>
            <a:endParaRPr lang="en-GB" dirty="0"/>
          </a:p>
          <a:p>
            <a:pPr marL="257175" indent="-257175">
              <a:buAutoNum type="arabicPeriod"/>
            </a:pPr>
            <a:r>
              <a:rPr lang="en-GB" dirty="0"/>
              <a:t>Identify the main human and physical features in each half using the maps</a:t>
            </a:r>
          </a:p>
          <a:p>
            <a:pPr marL="257175" indent="-257175">
              <a:buAutoNum type="arabicPeriod"/>
            </a:pPr>
            <a:r>
              <a:rPr lang="en-GB" dirty="0"/>
              <a:t>Annotate your map with symbols and a key to show your findings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122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27225-848C-43E7-8DB7-8A61283EC0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All of South America is the same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7DA47B-4A4D-4B86-AECF-FE221D90F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059710"/>
            <a:ext cx="6858000" cy="1241822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solidFill>
                  <a:schemeClr val="tx1"/>
                </a:solidFill>
              </a:rPr>
              <a:t>Do you still agree?</a:t>
            </a:r>
          </a:p>
          <a:p>
            <a:r>
              <a:rPr lang="en-GB" dirty="0">
                <a:solidFill>
                  <a:schemeClr val="tx1"/>
                </a:solidFill>
              </a:rPr>
              <a:t>Class vote: Yes or No</a:t>
            </a:r>
          </a:p>
          <a:p>
            <a:r>
              <a:rPr lang="en-GB" dirty="0">
                <a:solidFill>
                  <a:schemeClr val="tx1"/>
                </a:solidFill>
              </a:rPr>
              <a:t>What evidence have you found this lesson to back up your opinion?</a:t>
            </a:r>
          </a:p>
        </p:txBody>
      </p:sp>
    </p:spTree>
    <p:extLst>
      <p:ext uri="{BB962C8B-B14F-4D97-AF65-F5344CB8AC3E}">
        <p14:creationId xmlns:p14="http://schemas.microsoft.com/office/powerpoint/2010/main" val="336544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WAGOLL – South America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1FE9F0-F433-426A-BD7A-A38A5566D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4005"/>
          <a:stretch/>
        </p:blipFill>
        <p:spPr>
          <a:xfrm>
            <a:off x="454296" y="1549752"/>
            <a:ext cx="6709992" cy="508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04367"/>
      </p:ext>
    </p:extLst>
  </p:cSld>
  <p:clrMapOvr>
    <a:masterClrMapping/>
  </p:clrMapOvr>
</p:sld>
</file>

<file path=ppt/theme/theme1.xml><?xml version="1.0" encoding="utf-8"?>
<a:theme xmlns:a="http://schemas.openxmlformats.org/drawingml/2006/main" name="HIAS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HIAS PowerPoint template</Template>
  <TotalTime>336</TotalTime>
  <Words>565</Words>
  <Application>Microsoft Office PowerPoint</Application>
  <PresentationFormat>On-screen Show (4:3)</PresentationFormat>
  <Paragraphs>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HIAS PowerPoint template</vt:lpstr>
      <vt:lpstr>A trip around South America: All of South America is the same…</vt:lpstr>
      <vt:lpstr>All of South America is the same</vt:lpstr>
      <vt:lpstr>What does South America  actually look like?</vt:lpstr>
      <vt:lpstr>Where is South America?</vt:lpstr>
      <vt:lpstr>What are the major countries in South America?</vt:lpstr>
      <vt:lpstr>What is South America like?</vt:lpstr>
      <vt:lpstr>What is South America like?</vt:lpstr>
      <vt:lpstr>All of South America is the same</vt:lpstr>
      <vt:lpstr>WAGOLL – South America</vt:lpstr>
      <vt:lpstr>Key vocabulary</vt:lpstr>
      <vt:lpstr>Work completed by the end of the lesson</vt:lpstr>
      <vt:lpstr>Blank South America Map</vt:lpstr>
      <vt:lpstr>South America Political Map</vt:lpstr>
      <vt:lpstr>South America Relief Map</vt:lpstr>
      <vt:lpstr>Precipitation Map of South America</vt:lpstr>
      <vt:lpstr>Population Density Map of South America</vt:lpstr>
    </vt:vector>
  </TitlesOfParts>
  <Company>Hampshire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cseiiarm</dc:creator>
  <cp:lastModifiedBy>Falcon, Karen</cp:lastModifiedBy>
  <cp:revision>43</cp:revision>
  <dcterms:created xsi:type="dcterms:W3CDTF">2013-12-20T14:21:04Z</dcterms:created>
  <dcterms:modified xsi:type="dcterms:W3CDTF">2019-05-13T07:48:10Z</dcterms:modified>
</cp:coreProperties>
</file>