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4" r:id="rId2"/>
    <p:sldId id="302" r:id="rId3"/>
    <p:sldId id="294" r:id="rId4"/>
    <p:sldId id="297" r:id="rId5"/>
    <p:sldId id="295" r:id="rId6"/>
    <p:sldId id="299" r:id="rId7"/>
    <p:sldId id="343" r:id="rId8"/>
    <p:sldId id="30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4CD3F4-E3E6-4982-80FE-787C4B02C221}" v="6" dt="2024-06-19T13:20:57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8T14:16:51.3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66 31,'9'0,"25"1,0-2,-1-2,26-4,-11-2,0 3,45 0,100 8,-70 0,679-2,-791 0,-1 0,1 1,0 0,0 1,-1 0,1 1,-1 0,7 3,-11-3,0 0,0 0,0 1,-1 0,0 0,0 0,0 1,0 0,-1 0,1 0,-1 0,-1 1,1 0,1 3,4 13,0-1,-2 2,-1-1,0 1,1 17,8 30,10 23,18 74,-36-129,-1 0,-2 0,-1 19,-5 460,1-500,0 0,-2 0,0 0,-3 7,1-4,1 0,-1 19,5-34,-1 1,1 0,-1-1,-1 1,1-1,-1 1,1-1,-2 1,1-1,0 0,-1 0,0-2,1 0,-1 0,0 0,0 0,0 0,0-1,0 1,-1-1,1 0,-1 0,1-1,-1 1,0-1,0 1,-3 0,-14 3,-1-1,0-1,1 0,-16-2,-90-4,45 0,-670 1,412 3,310 1,0 1,1 1,-6 2,11 0,0-3,0 0,0-1,-1-1,-3-1,25-1,0 1,0 0,1-1,-1 0,0 1,1-1,-1 0,1-1,-1 1,1 0,0-1,0 1,-1-1,1 0,0 0,0 1,0-1,1-1,-1 1,0 0,1 0,0-1,-1 1,1-1,0 1,0-1,0 1,1-1,-1 0,0-1,-1-10,1-1,0 1,0-1,2 1,1-8,-1 1,4-685,-7 408,2-71,0 345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6256D-A576-6C98-CDE4-8C3F523A5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3E254-EB7D-A66A-73A3-60B3BF899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DA8C3-A01F-20C5-6BA7-B52FB0D9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012D-D087-487E-A8AC-F99872F4221B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D484F-B99B-C213-0A80-1CCACD36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D4A4A-5E08-9732-5F4B-2E238521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4F07-5CBE-468E-9EEA-059DECE6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12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FC86C-558A-AC4A-ABB8-A9FA2D2E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B498D-5CEC-679B-1700-083DE91EA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568CD-7F73-516A-1421-2444F78F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012D-D087-487E-A8AC-F99872F4221B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58738-14C4-3CF0-F7ED-4FA4E6A0D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9FCEA-A971-EE1E-E3B1-142A2F57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4F07-5CBE-468E-9EEA-059DECE6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90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EDF460-57CD-8ADE-C022-01AFD0800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D171-9B62-F284-9701-1065DF072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67966-1255-B2C4-E560-45911CA5F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012D-D087-487E-A8AC-F99872F4221B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D14EE-9A5F-C604-4B8B-DCD3269A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CFB87-0989-5A29-C629-DCDFCA4B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4F07-5CBE-468E-9EEA-059DECE6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68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E0FF-C458-CBA9-8077-95C575079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44C55-B4B0-C89B-F0B5-743E91A96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97650-7322-B7B2-7BBB-489477F0C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012D-D087-487E-A8AC-F99872F4221B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6DF2A-0793-7BD6-361D-6D5927ECB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89951-52EF-E11B-5167-FA51C619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4F07-5CBE-468E-9EEA-059DECE6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99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4A1A-6A9C-6C0F-391D-AAEB40499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A5E9D-178F-1A5D-2CCE-29DE2EDE7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DC8C8-0E9C-B73E-5A34-FD282291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012D-D087-487E-A8AC-F99872F4221B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F4738-73A5-CCF5-1740-A0336D60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A9ED9-8110-ADA7-33AF-7E8942D7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4F07-5CBE-468E-9EEA-059DECE6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2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0318-7157-29BC-EDBA-1D336A13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594F7-C369-7309-8D13-803CDD148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3D4C3-5EF2-F5D6-7057-AB8EC87B8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B56C5-8FF6-FE90-0807-675357834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012D-D087-487E-A8AC-F99872F4221B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53F3B-A50F-CA7F-31A4-6AA14B479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A1667-37AB-A8EE-89A4-85C95767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4F07-5CBE-468E-9EEA-059DECE6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39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A9D30-882A-5C86-5A74-E1C013B2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DDCD8-9948-9D77-FD95-31DB9A374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B6843-1FF0-CE50-82EB-6E365B9E0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49C4E-A383-2466-F25E-33E859521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9C80FF-8761-F03D-91A0-1A1EFBDE82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F0C113-EDBB-8043-F236-3170A3D0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012D-D087-487E-A8AC-F99872F4221B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3913D-080B-4692-991C-089C5C49A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DC77D9-D3E1-0F75-387E-F4E97608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4F07-5CBE-468E-9EEA-059DECE6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52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6911-02CC-67C3-4702-8A5B4C99B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E3A5F-91C5-D0B7-A9A8-19581E964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012D-D087-487E-A8AC-F99872F4221B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6BD2E-0851-8D13-C4DA-0D31777D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8454D-400A-39F6-6783-36D077D1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4F07-5CBE-468E-9EEA-059DECE6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20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0F14AD-92B0-060F-364D-558FBCEC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012D-D087-487E-A8AC-F99872F4221B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5836F5-B9E9-31E8-155E-7718A51B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9B7C3-3BF1-C126-9D4D-1514038CF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4F07-5CBE-468E-9EEA-059DECE6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09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913C-DB29-4008-74EF-FF16BBFF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1CAB8-3C33-BDE7-B870-64C05E520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83B71-C5A4-0361-0944-C43901E82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0ED73-40A5-C0A6-92C4-364E70B9D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012D-D087-487E-A8AC-F99872F4221B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BFEB8-CE87-95F5-398B-B58C4FD6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36400-9F3D-A011-07EC-0B774176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4F07-5CBE-468E-9EEA-059DECE6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3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16948-1F8E-556C-04F2-5C4DBBAE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37E66-2F8C-638B-297F-B67B26FCDB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C51E3-2225-CACF-427C-661471FCE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286F7-F385-BD2D-3CBC-D2E6D501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012D-D087-487E-A8AC-F99872F4221B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B848E-E187-C8E4-C3D7-051C83FFA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C2ACD-65F9-86FC-E1F4-E317846D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4F07-5CBE-468E-9EEA-059DECE6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4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CC7A9E-AC34-AEAF-0D2C-7C6A78B6D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D24DB-25F2-41E1-44D5-520CF9507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8E785-45C0-749B-DABF-17DE093FA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C012D-D087-487E-A8AC-F99872F4221B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216E9-50A0-EF6F-7E9C-468C60264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A6C62-E19A-60EE-8D47-7C9B9D9C9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84F07-5CBE-468E-9EEA-059DECE6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43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envelope&#10;&#10;Description automatically generated">
            <a:extLst>
              <a:ext uri="{FF2B5EF4-FFF2-40B4-BE49-F238E27FC236}">
                <a16:creationId xmlns:a16="http://schemas.microsoft.com/office/drawing/2014/main" id="{D102E394-06D1-EBE4-4DD3-C9850F8D8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49" b="28598"/>
          <a:stretch/>
        </p:blipFill>
        <p:spPr>
          <a:xfrm>
            <a:off x="776645" y="643466"/>
            <a:ext cx="10543592" cy="5571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4B3C24-A531-681B-5C4C-DCAA9195C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477" y="5367111"/>
            <a:ext cx="1934760" cy="750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83938A-A400-6F19-1BC9-10E124C0E092}"/>
              </a:ext>
            </a:extLst>
          </p:cNvPr>
          <p:cNvSpPr txBox="1"/>
          <p:nvPr/>
        </p:nvSpPr>
        <p:spPr>
          <a:xfrm>
            <a:off x="4292082" y="2397967"/>
            <a:ext cx="33700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Using data tables in GIS</a:t>
            </a:r>
          </a:p>
        </p:txBody>
      </p:sp>
    </p:spTree>
    <p:extLst>
      <p:ext uri="{BB962C8B-B14F-4D97-AF65-F5344CB8AC3E}">
        <p14:creationId xmlns:p14="http://schemas.microsoft.com/office/powerpoint/2010/main" val="116017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F5B10-B59C-4CBD-A21C-A7E6F43B4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52" y="253428"/>
            <a:ext cx="10964917" cy="59142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200" b="1" dirty="0"/>
              <a:t>To Create a data table you will need: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600" dirty="0"/>
              <a:t>GIS software</a:t>
            </a:r>
          </a:p>
          <a:p>
            <a:pPr marL="0" indent="0">
              <a:buNone/>
            </a:pPr>
            <a:r>
              <a:rPr lang="en-GB" sz="2600" dirty="0"/>
              <a:t>A Smartphone or tablet</a:t>
            </a:r>
          </a:p>
          <a:p>
            <a:pPr marL="0" indent="0">
              <a:buNone/>
            </a:pPr>
            <a:r>
              <a:rPr lang="en-GB" sz="2600" dirty="0"/>
              <a:t>Microsoft Excel</a:t>
            </a:r>
          </a:p>
          <a:p>
            <a:pPr marL="0" indent="0">
              <a:buNone/>
            </a:pPr>
            <a:r>
              <a:rPr lang="en-GB" sz="2600" dirty="0"/>
              <a:t>Location, decibel, temperature etc apps, to collect data around any site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/>
              <a:t>Or use secondary </a:t>
            </a:r>
            <a:r>
              <a:rPr lang="en-GB" sz="2600" dirty="0"/>
              <a:t>data from another website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1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monitor&#10;&#10;Description automatically generated">
            <a:extLst>
              <a:ext uri="{FF2B5EF4-FFF2-40B4-BE49-F238E27FC236}">
                <a16:creationId xmlns:a16="http://schemas.microsoft.com/office/drawing/2014/main" id="{1333C227-174D-4BD5-85AA-B4A0AF099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70" y="1099361"/>
            <a:ext cx="2989393" cy="5317134"/>
          </a:xfrm>
          <a:prstGeom prst="rect">
            <a:avLst/>
          </a:prstGeom>
        </p:spPr>
      </p:pic>
      <p:pic>
        <p:nvPicPr>
          <p:cNvPr id="7" name="Picture 6" descr="A picture containing meter, clock, black, side&#10;&#10;Description automatically generated">
            <a:extLst>
              <a:ext uri="{FF2B5EF4-FFF2-40B4-BE49-F238E27FC236}">
                <a16:creationId xmlns:a16="http://schemas.microsoft.com/office/drawing/2014/main" id="{589C3AE4-296B-41BB-8319-ADDB0AA77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143" y="1015236"/>
            <a:ext cx="3083986" cy="54853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35F74D-1AAC-4F23-93DA-6F922081EEE4}"/>
              </a:ext>
            </a:extLst>
          </p:cNvPr>
          <p:cNvSpPr txBox="1"/>
          <p:nvPr/>
        </p:nvSpPr>
        <p:spPr>
          <a:xfrm>
            <a:off x="367270" y="306512"/>
            <a:ext cx="2661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/>
              <a:t>Gridpoint</a:t>
            </a:r>
            <a:r>
              <a:rPr lang="en-GB" sz="3200" dirty="0"/>
              <a:t> GB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3251B9-54E2-440A-A2C8-7627087689D5}"/>
              </a:ext>
            </a:extLst>
          </p:cNvPr>
          <p:cNvSpPr txBox="1"/>
          <p:nvPr/>
        </p:nvSpPr>
        <p:spPr>
          <a:xfrm>
            <a:off x="8342143" y="357381"/>
            <a:ext cx="2661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Decibel Meter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42641B-FB79-4CDC-916A-185F87EB321E}"/>
              </a:ext>
            </a:extLst>
          </p:cNvPr>
          <p:cNvSpPr txBox="1"/>
          <p:nvPr/>
        </p:nvSpPr>
        <p:spPr>
          <a:xfrm>
            <a:off x="4113754" y="338500"/>
            <a:ext cx="3433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Grid Reference OS</a:t>
            </a:r>
            <a:endParaRPr lang="en-GB" dirty="0"/>
          </a:p>
        </p:txBody>
      </p:sp>
      <p:pic>
        <p:nvPicPr>
          <p:cNvPr id="6" name="Picture 5" descr="A number on a white background&#10;&#10;Description automatically generated">
            <a:extLst>
              <a:ext uri="{FF2B5EF4-FFF2-40B4-BE49-F238E27FC236}">
                <a16:creationId xmlns:a16="http://schemas.microsoft.com/office/drawing/2014/main" id="{6B15445E-7C99-E5F6-F304-D128043C1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42" y="1099361"/>
            <a:ext cx="2884360" cy="51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57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F5B10-B59C-4CBD-A21C-A7E6F43B4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83" y="262759"/>
            <a:ext cx="10964917" cy="59142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Each pupil can record their location using </a:t>
            </a:r>
            <a:r>
              <a:rPr lang="en-GB" dirty="0" err="1"/>
              <a:t>Gridpoint</a:t>
            </a:r>
            <a:r>
              <a:rPr lang="en-GB" dirty="0"/>
              <a:t> GB or Grid Reference OS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Add the decibel level, or information at any location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By taking a screen shot of each one, they record both pieces of data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be done individually or as a group, collate the data together in a spreadsheet and upload it into your GIS software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Curriculum:  Fieldwork, Using GIS and collecting data and presenting data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10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B8D7F7-2537-C54B-0C6C-20D882DEE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3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F5B10-B59C-4CBD-A21C-A7E6F43B4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83" y="262758"/>
            <a:ext cx="10964917" cy="6281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</a:rPr>
              <a:t>IMPORTANT INFORMATION!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Format of location field– Click the ? for the help files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Your spreadsheet must be saved as .CSV file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3CC7F2-EF15-471A-92ED-025F48D46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299" y="1336784"/>
            <a:ext cx="3238500" cy="666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E9B14D-7985-4F96-BB83-8F7616FDA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003534"/>
            <a:ext cx="6240694" cy="35103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E9B491-91E0-442A-AA06-9E68E0408ACF}"/>
                  </a:ext>
                </a:extLst>
              </p14:cNvPr>
              <p14:cNvContentPartPr/>
              <p14:nvPr/>
            </p14:nvContentPartPr>
            <p14:xfrm>
              <a:off x="10671921" y="1364922"/>
              <a:ext cx="671760" cy="567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E9B491-91E0-442A-AA06-9E68E0408A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62921" y="1355922"/>
                <a:ext cx="689400" cy="5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216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07233-FFD5-43EE-859F-D4C9CA33E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D3B15-6AB0-F230-79AB-8F7803613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414"/>
            <a:ext cx="12192000" cy="628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5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F5B10-B59C-4CBD-A21C-A7E6F43B4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83" y="262758"/>
            <a:ext cx="11598985" cy="644004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9800" dirty="0"/>
              <a:t>Other things you could record (could be around the school site);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7400" dirty="0"/>
              <a:t>Temperature</a:t>
            </a:r>
          </a:p>
          <a:p>
            <a:pPr marL="0" indent="0">
              <a:buNone/>
            </a:pPr>
            <a:endParaRPr lang="en-GB" sz="7400" dirty="0"/>
          </a:p>
          <a:p>
            <a:pPr marL="0" indent="0">
              <a:buNone/>
            </a:pPr>
            <a:r>
              <a:rPr lang="en-GB" sz="7400" dirty="0"/>
              <a:t>Wind Speed</a:t>
            </a:r>
          </a:p>
          <a:p>
            <a:pPr marL="0" indent="0">
              <a:buNone/>
            </a:pPr>
            <a:endParaRPr lang="en-GB" sz="7400" dirty="0"/>
          </a:p>
          <a:p>
            <a:pPr marL="0" indent="0">
              <a:buNone/>
            </a:pPr>
            <a:r>
              <a:rPr lang="en-GB" sz="7400" dirty="0"/>
              <a:t>Rain fall</a:t>
            </a:r>
          </a:p>
          <a:p>
            <a:pPr marL="0" indent="0">
              <a:buNone/>
            </a:pPr>
            <a:endParaRPr lang="en-GB" sz="7400" dirty="0"/>
          </a:p>
          <a:p>
            <a:pPr marL="0" indent="0">
              <a:buNone/>
            </a:pPr>
            <a:r>
              <a:rPr lang="en-GB" sz="7400" dirty="0"/>
              <a:t>Sound</a:t>
            </a:r>
          </a:p>
          <a:p>
            <a:pPr marL="0" indent="0">
              <a:buNone/>
            </a:pPr>
            <a:br>
              <a:rPr lang="en-GB" sz="7400" dirty="0"/>
            </a:br>
            <a:r>
              <a:rPr lang="en-GB" sz="7400" dirty="0"/>
              <a:t>Groin Drops</a:t>
            </a:r>
          </a:p>
          <a:p>
            <a:pPr marL="0" indent="0">
              <a:buNone/>
            </a:pPr>
            <a:br>
              <a:rPr lang="en-GB" sz="7400" dirty="0"/>
            </a:br>
            <a:r>
              <a:rPr lang="en-GB" sz="7400" dirty="0"/>
              <a:t>Bio diversity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740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180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Bailey</dc:creator>
  <cp:lastModifiedBy>Darren Bailey</cp:lastModifiedBy>
  <cp:revision>2</cp:revision>
  <dcterms:created xsi:type="dcterms:W3CDTF">2023-11-14T15:14:43Z</dcterms:created>
  <dcterms:modified xsi:type="dcterms:W3CDTF">2024-06-24T08:40:13Z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5fb66cb-1293-447c-8145-70f34275861f_Enabled">
    <vt:lpwstr>true</vt:lpwstr>
  </property>
  <property fmtid="{D5CDD505-2E9C-101B-9397-08002B2CF9AE}" pid="3" name="MSIP_Label_05fb66cb-1293-447c-8145-70f34275861f_SetDate">
    <vt:lpwstr>2023-11-14T15:20:36Z</vt:lpwstr>
  </property>
  <property fmtid="{D5CDD505-2E9C-101B-9397-08002B2CF9AE}" pid="4" name="MSIP_Label_05fb66cb-1293-447c-8145-70f34275861f_Method">
    <vt:lpwstr>Privileged</vt:lpwstr>
  </property>
  <property fmtid="{D5CDD505-2E9C-101B-9397-08002B2CF9AE}" pid="5" name="MSIP_Label_05fb66cb-1293-447c-8145-70f34275861f_Name">
    <vt:lpwstr>EXTERNAL</vt:lpwstr>
  </property>
  <property fmtid="{D5CDD505-2E9C-101B-9397-08002B2CF9AE}" pid="6" name="MSIP_Label_05fb66cb-1293-447c-8145-70f34275861f_SiteId">
    <vt:lpwstr>7988742d-c543-4b9a-87a9-10a7b354d289</vt:lpwstr>
  </property>
  <property fmtid="{D5CDD505-2E9C-101B-9397-08002B2CF9AE}" pid="7" name="MSIP_Label_05fb66cb-1293-447c-8145-70f34275861f_ActionId">
    <vt:lpwstr>09677586-efc8-4657-8485-4e65b4485eb5</vt:lpwstr>
  </property>
  <property fmtid="{D5CDD505-2E9C-101B-9397-08002B2CF9AE}" pid="8" name="MSIP_Label_05fb66cb-1293-447c-8145-70f34275861f_ContentBits">
    <vt:lpwstr>0</vt:lpwstr>
  </property>
</Properties>
</file>