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99" r:id="rId2"/>
    <p:sldId id="29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4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51E2E-B44F-4FA4-A2F9-CF056863B2A8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D94D0-3C82-48BF-9918-5B74E1C76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183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5770-49D5-4CD9-A732-3903AFEBF940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E074-5220-42C6-A8D9-C65BDE18D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944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5770-49D5-4CD9-A732-3903AFEBF940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E074-5220-42C6-A8D9-C65BDE18D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581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5770-49D5-4CD9-A732-3903AFEBF940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E074-5220-42C6-A8D9-C65BDE18D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8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5770-49D5-4CD9-A732-3903AFEBF940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E074-5220-42C6-A8D9-C65BDE18D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617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5770-49D5-4CD9-A732-3903AFEBF940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E074-5220-42C6-A8D9-C65BDE18D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454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5770-49D5-4CD9-A732-3903AFEBF940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E074-5220-42C6-A8D9-C65BDE18D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650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5770-49D5-4CD9-A732-3903AFEBF940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E074-5220-42C6-A8D9-C65BDE18D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35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5770-49D5-4CD9-A732-3903AFEBF940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E074-5220-42C6-A8D9-C65BDE18D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386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5770-49D5-4CD9-A732-3903AFEBF940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E074-5220-42C6-A8D9-C65BDE18D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92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5770-49D5-4CD9-A732-3903AFEBF940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E074-5220-42C6-A8D9-C65BDE18D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88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5770-49D5-4CD9-A732-3903AFEBF940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E074-5220-42C6-A8D9-C65BDE18D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52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65770-49D5-4CD9-A732-3903AFEBF940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AE074-5220-42C6-A8D9-C65BDE18D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81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DCA070-F110-4E9A-B782-B76630DCFA53}"/>
              </a:ext>
            </a:extLst>
          </p:cNvPr>
          <p:cNvSpPr txBox="1"/>
          <p:nvPr/>
        </p:nvSpPr>
        <p:spPr>
          <a:xfrm>
            <a:off x="352425" y="266700"/>
            <a:ext cx="8553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What are the benefits of using retrieval practice to aid mastery?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F72AEC-5942-41F6-93B7-500883E3D51A}"/>
              </a:ext>
            </a:extLst>
          </p:cNvPr>
          <p:cNvSpPr txBox="1"/>
          <p:nvPr/>
        </p:nvSpPr>
        <p:spPr>
          <a:xfrm>
            <a:off x="495300" y="1685925"/>
            <a:ext cx="81438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Enables us to identify what students do and do not know, meaning we can plan to close these gaps.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Requires students to think hard, increasing challenge in lessons.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Forces students to recall what they already know and to practice selecting the right information to use for any given task or question.</a:t>
            </a:r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099FFBEA-8EC7-4770-BC2F-83E3FD213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048" y="47804"/>
            <a:ext cx="729952" cy="71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39958F-CBFD-417A-90BF-B074BADB8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47804"/>
            <a:ext cx="634039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5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A63ACE-AFFF-4D03-904F-1747C1E32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34826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C98853-57FA-480F-BDB1-597A1BFD4D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13" t="23721" r="10772" b="10338"/>
          <a:stretch/>
        </p:blipFill>
        <p:spPr>
          <a:xfrm>
            <a:off x="4572000" y="76741"/>
            <a:ext cx="4572236" cy="33522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291C4D-240B-48BA-B8F3-874CD61CF8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029" t="27439" r="15300" b="19033"/>
          <a:stretch/>
        </p:blipFill>
        <p:spPr>
          <a:xfrm>
            <a:off x="4572000" y="3391681"/>
            <a:ext cx="4572000" cy="34826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3A2F92-FFE8-43F1-84E2-B2A73DF01F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449" t="24542" r="13768" b="20386"/>
          <a:stretch/>
        </p:blipFill>
        <p:spPr>
          <a:xfrm>
            <a:off x="66260" y="3246783"/>
            <a:ext cx="4505740" cy="36112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9E7C6E-48DA-4A0C-B0F3-31595455A1A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015" t="15845" r="7536" b="13623"/>
          <a:stretch/>
        </p:blipFill>
        <p:spPr>
          <a:xfrm>
            <a:off x="1974572" y="1752871"/>
            <a:ext cx="5327375" cy="394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8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897</TotalTime>
  <Words>68</Words>
  <Application>Microsoft Office PowerPoint</Application>
  <PresentationFormat>On-screen Show (4:3)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Daish</dc:creator>
  <cp:lastModifiedBy>Miss Dewey</cp:lastModifiedBy>
  <cp:revision>15</cp:revision>
  <dcterms:created xsi:type="dcterms:W3CDTF">2020-10-04T09:42:08Z</dcterms:created>
  <dcterms:modified xsi:type="dcterms:W3CDTF">2022-09-13T12:54:25Z</dcterms:modified>
</cp:coreProperties>
</file>