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3" r:id="rId2"/>
    <p:sldId id="344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346" r:id="rId12"/>
  </p:sldIdLst>
  <p:sldSz cx="9144000" cy="6858000" type="screen4x3"/>
  <p:notesSz cx="6886575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843A868C-F282-4756-A4C6-3B3B4F094E19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E2905FFC-6C5C-42CC-9A4D-AD63A7D41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1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6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9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2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4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4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broadribb@hants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sleunited.co.uk/news/2021/november/chief-exec-it-does-cause-real-concer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Kate.Broadribb@hants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.hias.hants.gov.uk/" TargetMode="External"/><Relationship Id="rId2" Type="http://schemas.openxmlformats.org/officeDocument/2006/relationships/hyperlink" Target="https://geography.hias.hants.gov.uk/course/view.php?id=1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mblings.com/2019/09/26/breathe-think-consider-twe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782E0-4833-46D7-AD82-5DE84A52A4E8}"/>
              </a:ext>
            </a:extLst>
          </p:cNvPr>
          <p:cNvSpPr txBox="1"/>
          <p:nvPr/>
        </p:nvSpPr>
        <p:spPr>
          <a:xfrm>
            <a:off x="899592" y="1268760"/>
            <a:ext cx="734481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aleway" pitchFamily="2" charset="0"/>
              </a:rPr>
              <a:t>Welcome to Hampshire and IoW Geography </a:t>
            </a:r>
            <a:r>
              <a:rPr lang="en-US" sz="4400" b="1" dirty="0" err="1">
                <a:latin typeface="Raleway" pitchFamily="2" charset="0"/>
              </a:rPr>
              <a:t>Teachmeet</a:t>
            </a:r>
            <a:endParaRPr lang="en-US" sz="4400" b="1" dirty="0">
              <a:latin typeface="Raleway" pitchFamily="2" charset="0"/>
            </a:endParaRPr>
          </a:p>
          <a:p>
            <a:pPr algn="ctr"/>
            <a:endParaRPr lang="en-US" sz="4400" b="1" dirty="0">
              <a:latin typeface="Raleway" pitchFamily="2" charset="0"/>
            </a:endParaRPr>
          </a:p>
          <a:p>
            <a:pPr algn="ctr"/>
            <a:r>
              <a:rPr lang="en-US" sz="4400" b="1" dirty="0">
                <a:solidFill>
                  <a:schemeClr val="accent2"/>
                </a:solidFill>
                <a:latin typeface="Raleway" pitchFamily="2" charset="0"/>
              </a:rPr>
              <a:t>Please pop your name and school into the chat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97BD9-B6D6-4D00-9BED-7917824CD7A0}"/>
              </a:ext>
            </a:extLst>
          </p:cNvPr>
          <p:cNvSpPr txBox="1"/>
          <p:nvPr/>
        </p:nvSpPr>
        <p:spPr>
          <a:xfrm>
            <a:off x="1311111" y="5506590"/>
            <a:ext cx="70927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b="1" dirty="0">
                <a:latin typeface="Raleway"/>
              </a:rPr>
              <a:t>Kate Broadribb</a:t>
            </a:r>
            <a:endParaRPr lang="en-GB" b="1" dirty="0">
              <a:latin typeface="Raleway" pitchFamily="2" charset="0"/>
            </a:endParaRPr>
          </a:p>
          <a:p>
            <a:pPr algn="r"/>
            <a:r>
              <a:rPr lang="en-GB" b="1" dirty="0">
                <a:solidFill>
                  <a:schemeClr val="accent1"/>
                </a:solidFill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kate.broadribb@hants.gov.uk</a:t>
            </a:r>
            <a:endParaRPr lang="en-GB" b="1" dirty="0">
              <a:solidFill>
                <a:schemeClr val="accent1"/>
              </a:solidFill>
              <a:latin typeface="Raleway" pitchFamily="2" charset="0"/>
            </a:endParaRPr>
          </a:p>
          <a:p>
            <a:pPr algn="r"/>
            <a:r>
              <a:rPr lang="en-GB" b="1" dirty="0">
                <a:latin typeface="Raleway"/>
              </a:rPr>
              <a:t>@Ribbk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9C6394-7EEB-ED5C-A0A1-00BB45034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0"/>
            <a:ext cx="2795188" cy="1194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9D62B-009A-38E8-046E-5B5A387B34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0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0A4618D2-16CB-C088-B5AA-1808ACA55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121" y="1122582"/>
            <a:ext cx="8183757" cy="46128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21417-D95E-C054-84AE-683C3147C514}"/>
              </a:ext>
            </a:extLst>
          </p:cNvPr>
          <p:cNvSpPr txBox="1"/>
          <p:nvPr/>
        </p:nvSpPr>
        <p:spPr>
          <a:xfrm>
            <a:off x="3320322" y="5754829"/>
            <a:ext cx="58236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3"/>
              </a:rPr>
              <a:t>Photo Source: CHIEF EXEC: It does cause real concern - News - Carlisle United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A94DD-30D1-754B-CADD-392A45CA4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83A6C43-12E9-769D-FA0C-32328A860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4979-E7B4-47BD-9872-8E167E8B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hlinkClick r:id="rId2"/>
              </a:rPr>
              <a:t>Kate.Broadribb@hants.gov.uk</a:t>
            </a:r>
            <a:br>
              <a:rPr lang="en-GB" sz="3600" b="1" dirty="0"/>
            </a:br>
            <a:r>
              <a:rPr lang="en-GB" sz="3600" b="1" dirty="0"/>
              <a:t>@RibbK @HIASGeography</a:t>
            </a:r>
          </a:p>
        </p:txBody>
      </p:sp>
      <p:pic>
        <p:nvPicPr>
          <p:cNvPr id="5" name="Content Placeholder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002B1290-3A8B-4E61-828B-FD64B5F3D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23272"/>
          <a:stretch/>
        </p:blipFill>
        <p:spPr>
          <a:xfrm>
            <a:off x="457200" y="1916831"/>
            <a:ext cx="8229600" cy="4032449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9B5207-344E-BBC9-9AF4-043FAC92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C5CA8AD-717E-74CF-DD3F-AE8583FCC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7CC5-ECBC-4087-B64C-2243865C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7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/>
                </a:solidFill>
                <a:latin typeface="Raleway" pitchFamily="2" charset="0"/>
              </a:rPr>
              <a:t>Geography Support &amp;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3090-E73E-4E6C-8C60-675E3690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1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pitchFamily="2" charset="0"/>
              </a:rPr>
              <a:t>Termly </a:t>
            </a:r>
            <a:r>
              <a:rPr lang="en-GB" b="1" dirty="0">
                <a:latin typeface="Raleway" pitchFamily="2" charset="0"/>
                <a:hlinkClick r:id="rId2"/>
              </a:rPr>
              <a:t>network meetings </a:t>
            </a:r>
            <a:r>
              <a:rPr lang="en-GB" dirty="0">
                <a:latin typeface="Raleway" pitchFamily="2" charset="0"/>
              </a:rPr>
              <a:t>for subject leaders:</a:t>
            </a:r>
          </a:p>
          <a:p>
            <a:pPr marL="0" indent="0">
              <a:buNone/>
            </a:pPr>
            <a:r>
              <a:rPr lang="en-GB" dirty="0">
                <a:latin typeface="Raleway" pitchFamily="2" charset="0"/>
              </a:rPr>
              <a:t>11</a:t>
            </a:r>
            <a:r>
              <a:rPr lang="en-GB" baseline="30000" dirty="0">
                <a:latin typeface="Raleway" pitchFamily="2" charset="0"/>
              </a:rPr>
              <a:t>th</a:t>
            </a:r>
            <a:r>
              <a:rPr lang="en-GB" dirty="0">
                <a:latin typeface="Raleway" pitchFamily="2" charset="0"/>
              </a:rPr>
              <a:t> October, 17</a:t>
            </a:r>
            <a:r>
              <a:rPr lang="en-GB" baseline="30000" dirty="0">
                <a:latin typeface="Raleway" pitchFamily="2" charset="0"/>
              </a:rPr>
              <a:t>th</a:t>
            </a:r>
            <a:r>
              <a:rPr lang="en-GB" dirty="0">
                <a:latin typeface="Raleway" pitchFamily="2" charset="0"/>
              </a:rPr>
              <a:t> January, 20</a:t>
            </a:r>
            <a:r>
              <a:rPr lang="en-GB" baseline="30000" dirty="0">
                <a:latin typeface="Raleway" pitchFamily="2" charset="0"/>
              </a:rPr>
              <a:t>th</a:t>
            </a:r>
            <a:r>
              <a:rPr lang="en-GB" dirty="0">
                <a:latin typeface="Raleway" pitchFamily="2" charset="0"/>
              </a:rPr>
              <a:t> June</a:t>
            </a:r>
          </a:p>
          <a:p>
            <a:r>
              <a:rPr lang="en-GB" dirty="0">
                <a:latin typeface="Raleway" pitchFamily="2" charset="0"/>
              </a:rPr>
              <a:t>Autumn and Spring term </a:t>
            </a:r>
            <a:r>
              <a:rPr lang="en-GB" b="1" dirty="0">
                <a:latin typeface="Raleway" pitchFamily="2" charset="0"/>
              </a:rPr>
              <a:t>news updates</a:t>
            </a:r>
          </a:p>
          <a:p>
            <a:r>
              <a:rPr lang="en-GB" dirty="0">
                <a:latin typeface="Raleway" pitchFamily="2" charset="0"/>
              </a:rPr>
              <a:t>Half termly </a:t>
            </a:r>
            <a:r>
              <a:rPr lang="en-GB" b="1" dirty="0">
                <a:latin typeface="Raleway" pitchFamily="2" charset="0"/>
              </a:rPr>
              <a:t>subject email update</a:t>
            </a:r>
          </a:p>
          <a:p>
            <a:r>
              <a:rPr lang="en-GB" b="1" dirty="0">
                <a:latin typeface="Raleway" pitchFamily="2" charset="0"/>
                <a:hlinkClick r:id="rId3"/>
              </a:rPr>
              <a:t>Moodle</a:t>
            </a:r>
            <a:r>
              <a:rPr lang="en-GB" dirty="0">
                <a:latin typeface="Raleway" pitchFamily="2" charset="0"/>
              </a:rPr>
              <a:t> and Moodle +</a:t>
            </a:r>
          </a:p>
          <a:p>
            <a:r>
              <a:rPr lang="en-GB" dirty="0">
                <a:latin typeface="Raleway" pitchFamily="2" charset="0"/>
              </a:rPr>
              <a:t>Secondary geography </a:t>
            </a:r>
            <a:r>
              <a:rPr lang="en-GB" b="1" dirty="0">
                <a:latin typeface="Raleway" pitchFamily="2" charset="0"/>
              </a:rPr>
              <a:t>steering group</a:t>
            </a:r>
          </a:p>
          <a:p>
            <a:r>
              <a:rPr lang="en-GB" b="1" dirty="0">
                <a:latin typeface="Raleway" pitchFamily="2" charset="0"/>
              </a:rPr>
              <a:t>Subject leader conference </a:t>
            </a:r>
            <a:r>
              <a:rPr lang="en-GB" dirty="0">
                <a:latin typeface="Raleway" pitchFamily="2" charset="0"/>
              </a:rPr>
              <a:t>2023</a:t>
            </a:r>
          </a:p>
          <a:p>
            <a:r>
              <a:rPr lang="en-GB" b="1" dirty="0">
                <a:latin typeface="Raleway" pitchFamily="2" charset="0"/>
              </a:rPr>
              <a:t>Outreach collaboration </a:t>
            </a:r>
            <a:r>
              <a:rPr lang="en-GB" dirty="0">
                <a:latin typeface="Raleway" pitchFamily="2" charset="0"/>
              </a:rPr>
              <a:t>with subject advisor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1F963F-B916-2E01-B42E-A0572C42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4D0C5-4E89-E507-71E6-C735618BF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883756-4C2B-0E2A-08B2-747E47C51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23D7A3-2B65-55F2-5B5F-0B7F2100C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ADEE82F-97F4-7E9E-0E9D-A2373381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Raleway" pitchFamily="2" charset="0"/>
              </a:rPr>
              <a:t>Presenters: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323A30-66BF-D773-56EE-07A02C918F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Raleway" pitchFamily="2" charset="0"/>
              </a:rPr>
              <a:t>Kate Calloway, Christ the King</a:t>
            </a:r>
          </a:p>
          <a:p>
            <a:r>
              <a:rPr lang="en-GB" dirty="0">
                <a:latin typeface="Raleway" pitchFamily="2" charset="0"/>
              </a:rPr>
              <a:t>Kelly Daish, The </a:t>
            </a:r>
            <a:r>
              <a:rPr lang="en-GB" dirty="0" err="1">
                <a:latin typeface="Raleway" pitchFamily="2" charset="0"/>
              </a:rPr>
              <a:t>Vyne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Avril Dewey, The </a:t>
            </a:r>
            <a:r>
              <a:rPr lang="en-GB" dirty="0" err="1">
                <a:latin typeface="Raleway" pitchFamily="2" charset="0"/>
              </a:rPr>
              <a:t>Vyne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Emily Dixon, </a:t>
            </a:r>
            <a:r>
              <a:rPr lang="en-GB" dirty="0" err="1">
                <a:latin typeface="Raleway" pitchFamily="2" charset="0"/>
              </a:rPr>
              <a:t>Wildern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Amelia Falcon, </a:t>
            </a:r>
            <a:r>
              <a:rPr lang="en-GB" dirty="0" err="1">
                <a:latin typeface="Raleway" pitchFamily="2" charset="0"/>
              </a:rPr>
              <a:t>Wildern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Ally Fielding, Frogmore</a:t>
            </a:r>
          </a:p>
          <a:p>
            <a:r>
              <a:rPr lang="en-GB" dirty="0">
                <a:latin typeface="Raleway" pitchFamily="2" charset="0"/>
              </a:rPr>
              <a:t>Emily Flint, Crofton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7F9B45-B6BD-9CF6-D8E4-C84D7B472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3260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Raleway" pitchFamily="2" charset="0"/>
              </a:rPr>
              <a:t>Matt Jones, IWEF</a:t>
            </a:r>
          </a:p>
          <a:p>
            <a:r>
              <a:rPr lang="en-GB" dirty="0">
                <a:latin typeface="Raleway" pitchFamily="2" charset="0"/>
              </a:rPr>
              <a:t>Owen Rees, </a:t>
            </a:r>
            <a:r>
              <a:rPr lang="en-GB" dirty="0" err="1">
                <a:latin typeface="Raleway" pitchFamily="2" charset="0"/>
              </a:rPr>
              <a:t>Burgate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Nick Shepherd, Thornden</a:t>
            </a:r>
          </a:p>
          <a:p>
            <a:r>
              <a:rPr lang="en-GB" dirty="0">
                <a:latin typeface="Raleway" pitchFamily="2" charset="0"/>
              </a:rPr>
              <a:t>Anton </a:t>
            </a:r>
            <a:r>
              <a:rPr lang="en-GB" dirty="0" err="1">
                <a:latin typeface="Raleway" pitchFamily="2" charset="0"/>
              </a:rPr>
              <a:t>Strzelec</a:t>
            </a:r>
            <a:r>
              <a:rPr lang="en-GB" dirty="0">
                <a:latin typeface="Raleway" pitchFamily="2" charset="0"/>
              </a:rPr>
              <a:t>, </a:t>
            </a:r>
            <a:r>
              <a:rPr lang="en-GB" dirty="0" err="1">
                <a:latin typeface="Raleway" pitchFamily="2" charset="0"/>
              </a:rPr>
              <a:t>Warblington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Toby Ware, </a:t>
            </a:r>
            <a:r>
              <a:rPr lang="en-GB" dirty="0" err="1">
                <a:latin typeface="Raleway" pitchFamily="2" charset="0"/>
              </a:rPr>
              <a:t>Wildern</a:t>
            </a:r>
            <a:endParaRPr lang="en-GB" dirty="0">
              <a:latin typeface="Raleway" pitchFamily="2" charset="0"/>
            </a:endParaRPr>
          </a:p>
          <a:p>
            <a:r>
              <a:rPr lang="en-GB" dirty="0">
                <a:latin typeface="Raleway" pitchFamily="2" charset="0"/>
              </a:rPr>
              <a:t>Elaine Williams, Yateley</a:t>
            </a:r>
          </a:p>
          <a:p>
            <a:r>
              <a:rPr lang="en-GB" dirty="0">
                <a:latin typeface="Raleway" pitchFamily="2" charset="0"/>
              </a:rPr>
              <a:t>Laura Woods, </a:t>
            </a:r>
            <a:r>
              <a:rPr lang="en-GB" dirty="0" err="1">
                <a:latin typeface="Raleway" pitchFamily="2" charset="0"/>
              </a:rPr>
              <a:t>Noadswood</a:t>
            </a:r>
            <a:endParaRPr lang="en-GB" dirty="0">
              <a:latin typeface="Raleway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  <a:ea typeface="Calibri Light"/>
                <a:cs typeface="Calibri Light"/>
              </a:rPr>
              <a:t>Deeper observation and enquiry skills</a:t>
            </a:r>
            <a:endParaRPr lang="en-US" dirty="0">
              <a:latin typeface="Ralewa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Raleway" pitchFamily="2" charset="0"/>
                <a:ea typeface="Calibri"/>
                <a:cs typeface="Calibri"/>
              </a:rPr>
              <a:t>Interpreting photographs</a:t>
            </a:r>
            <a:endParaRPr lang="en-US" b="1" dirty="0">
              <a:latin typeface="Raleway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94520A7-0830-E2DA-D067-CB1214EF1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C34A4-A139-8A58-D31C-313A01763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0DA8-F51B-A234-5797-EBC34387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2293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Raleway" pitchFamily="2" charset="0"/>
                <a:ea typeface="Calibri Light"/>
                <a:cs typeface="Calibri Light"/>
              </a:rPr>
              <a:t>Foreground, Background, Four corners &amp; Space</a:t>
            </a:r>
            <a:endParaRPr lang="en-US" sz="3600" b="1" dirty="0">
              <a:latin typeface="Raleway" pitchFamily="2" charset="0"/>
            </a:endParaRPr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C29377D-0EB9-43E8-3AB3-1833B812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84" t="35352" r="30350" b="39771"/>
          <a:stretch/>
        </p:blipFill>
        <p:spPr>
          <a:xfrm>
            <a:off x="451081" y="1761527"/>
            <a:ext cx="7948939" cy="354255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5B198-7DAA-8EE9-C94D-51016457F5F9}"/>
              </a:ext>
            </a:extLst>
          </p:cNvPr>
          <p:cNvSpPr txBox="1"/>
          <p:nvPr/>
        </p:nvSpPr>
        <p:spPr>
          <a:xfrm>
            <a:off x="3091485" y="5374922"/>
            <a:ext cx="59451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Breathe, think, consider, tweet – Geogramblings Kit Rackley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0BAB6-801F-7A2C-FF94-07AE81885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A2D8F73-21DD-E271-9C41-80E3B9D01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itchFamily="2" charset="0"/>
                <a:ea typeface="Calibri Light"/>
                <a:cs typeface="Calibri Light"/>
              </a:rPr>
              <a:t>Foreground</a:t>
            </a:r>
            <a:endParaRPr lang="en-US" b="1" dirty="0">
              <a:latin typeface="Raleway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8F41E8C-1172-DCDF-FB51-C4D951820140}"/>
              </a:ext>
            </a:extLst>
          </p:cNvPr>
          <p:cNvCxnSpPr/>
          <p:nvPr/>
        </p:nvCxnSpPr>
        <p:spPr>
          <a:xfrm>
            <a:off x="5277307" y="2801510"/>
            <a:ext cx="1277123" cy="198569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7929009-40B2-6AB5-A9F7-B46C02B22681}"/>
              </a:ext>
            </a:extLst>
          </p:cNvPr>
          <p:cNvCxnSpPr>
            <a:cxnSpLocks/>
          </p:cNvCxnSpPr>
          <p:nvPr/>
        </p:nvCxnSpPr>
        <p:spPr>
          <a:xfrm>
            <a:off x="6517314" y="4792271"/>
            <a:ext cx="1040931" cy="79293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0188B1-1D9E-A8B0-672A-DB9A6F8E18D7}"/>
              </a:ext>
            </a:extLst>
          </p:cNvPr>
          <p:cNvCxnSpPr>
            <a:cxnSpLocks/>
          </p:cNvCxnSpPr>
          <p:nvPr/>
        </p:nvCxnSpPr>
        <p:spPr>
          <a:xfrm>
            <a:off x="1616332" y="3003960"/>
            <a:ext cx="1673588" cy="644467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54ABFBF2-BFF4-4AD8-6542-6BE2E1584999}"/>
              </a:ext>
            </a:extLst>
          </p:cNvPr>
          <p:cNvCxnSpPr>
            <a:cxnSpLocks/>
          </p:cNvCxnSpPr>
          <p:nvPr/>
        </p:nvCxnSpPr>
        <p:spPr>
          <a:xfrm flipV="1">
            <a:off x="3252806" y="2804884"/>
            <a:ext cx="2061616" cy="831733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F6909D-5C2F-9B41-FC4A-E3BFE5741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0566065-7CEE-348D-9495-D2994877C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9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itchFamily="2" charset="0"/>
                <a:ea typeface="Calibri Light"/>
                <a:cs typeface="Calibri Light"/>
              </a:rPr>
              <a:t>Background</a:t>
            </a:r>
            <a:endParaRPr lang="en-US" b="1" dirty="0">
              <a:latin typeface="Raleway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8F41E8C-1172-DCDF-FB51-C4D951820140}"/>
              </a:ext>
            </a:extLst>
          </p:cNvPr>
          <p:cNvCxnSpPr/>
          <p:nvPr/>
        </p:nvCxnSpPr>
        <p:spPr>
          <a:xfrm flipV="1">
            <a:off x="4914583" y="2796449"/>
            <a:ext cx="399839" cy="890781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7929009-40B2-6AB5-A9F7-B46C02B22681}"/>
              </a:ext>
            </a:extLst>
          </p:cNvPr>
          <p:cNvCxnSpPr>
            <a:cxnSpLocks/>
          </p:cNvCxnSpPr>
          <p:nvPr/>
        </p:nvCxnSpPr>
        <p:spPr>
          <a:xfrm>
            <a:off x="5311048" y="2793075"/>
            <a:ext cx="509500" cy="1462702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0188B1-1D9E-A8B0-672A-DB9A6F8E18D7}"/>
              </a:ext>
            </a:extLst>
          </p:cNvPr>
          <p:cNvCxnSpPr>
            <a:cxnSpLocks/>
          </p:cNvCxnSpPr>
          <p:nvPr/>
        </p:nvCxnSpPr>
        <p:spPr>
          <a:xfrm>
            <a:off x="1447624" y="3164233"/>
            <a:ext cx="1724200" cy="644467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54ABFBF2-BFF4-4AD8-6542-6BE2E1584999}"/>
              </a:ext>
            </a:extLst>
          </p:cNvPr>
          <p:cNvCxnSpPr>
            <a:cxnSpLocks/>
          </p:cNvCxnSpPr>
          <p:nvPr/>
        </p:nvCxnSpPr>
        <p:spPr>
          <a:xfrm flipV="1">
            <a:off x="3117839" y="3682167"/>
            <a:ext cx="1833860" cy="14002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BE25853-8F0F-ABE4-1B5E-1ABBDEEAE730}"/>
              </a:ext>
            </a:extLst>
          </p:cNvPr>
          <p:cNvCxnSpPr>
            <a:cxnSpLocks/>
          </p:cNvCxnSpPr>
          <p:nvPr/>
        </p:nvCxnSpPr>
        <p:spPr>
          <a:xfrm>
            <a:off x="5774997" y="4235532"/>
            <a:ext cx="1833860" cy="281742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1CFE577-E5D4-E250-6B77-D9FCC5447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69596EE-FA2B-8D66-8725-8EBE44927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1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itchFamily="2" charset="0"/>
                <a:ea typeface="Calibri Light"/>
                <a:cs typeface="Calibri Light"/>
              </a:rPr>
              <a:t>Four-corners</a:t>
            </a:r>
            <a:endParaRPr lang="en-US" b="1" dirty="0">
              <a:latin typeface="Raleway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C838A0-B6C8-B305-F2D0-ECFD2FDE5678}"/>
              </a:ext>
            </a:extLst>
          </p:cNvPr>
          <p:cNvSpPr/>
          <p:nvPr/>
        </p:nvSpPr>
        <p:spPr>
          <a:xfrm>
            <a:off x="1128659" y="1639002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37B07-40F0-CDE4-4D41-7BC9A102735F}"/>
              </a:ext>
            </a:extLst>
          </p:cNvPr>
          <p:cNvSpPr/>
          <p:nvPr/>
        </p:nvSpPr>
        <p:spPr>
          <a:xfrm>
            <a:off x="1137094" y="4667319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84935-D6AB-06EC-F412-BAE81A21616A}"/>
              </a:ext>
            </a:extLst>
          </p:cNvPr>
          <p:cNvSpPr/>
          <p:nvPr/>
        </p:nvSpPr>
        <p:spPr>
          <a:xfrm>
            <a:off x="6282703" y="4625142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FB3084-54B9-6249-78CC-46574CB0D289}"/>
              </a:ext>
            </a:extLst>
          </p:cNvPr>
          <p:cNvSpPr/>
          <p:nvPr/>
        </p:nvSpPr>
        <p:spPr>
          <a:xfrm>
            <a:off x="6282703" y="1639001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550D4-1DA1-6149-479E-C1EDB850A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353D413-5D05-F0D3-D935-F231D348D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itchFamily="2" charset="0"/>
                <a:ea typeface="Calibri Light"/>
                <a:cs typeface="Calibri Light"/>
              </a:rPr>
              <a:t>Space</a:t>
            </a:r>
            <a:endParaRPr lang="en-US" b="1" dirty="0">
              <a:latin typeface="Raleway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9563D74-C559-B61A-2103-5E888F7D0DC4}"/>
              </a:ext>
            </a:extLst>
          </p:cNvPr>
          <p:cNvCxnSpPr>
            <a:cxnSpLocks/>
          </p:cNvCxnSpPr>
          <p:nvPr/>
        </p:nvCxnSpPr>
        <p:spPr>
          <a:xfrm>
            <a:off x="2493617" y="2033886"/>
            <a:ext cx="2652096" cy="391404"/>
          </a:xfrm>
          <a:prstGeom prst="curvedConnector3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C4C80EF-E225-1844-A6AA-F615A783DC6E}"/>
              </a:ext>
            </a:extLst>
          </p:cNvPr>
          <p:cNvCxnSpPr>
            <a:cxnSpLocks/>
          </p:cNvCxnSpPr>
          <p:nvPr/>
        </p:nvCxnSpPr>
        <p:spPr>
          <a:xfrm flipV="1">
            <a:off x="5142340" y="1851681"/>
            <a:ext cx="939705" cy="587105"/>
          </a:xfrm>
          <a:prstGeom prst="curvedConnector3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6AC37C6-135F-6F19-4B2D-ECF3F5728AD1}"/>
              </a:ext>
            </a:extLst>
          </p:cNvPr>
          <p:cNvCxnSpPr>
            <a:cxnSpLocks/>
          </p:cNvCxnSpPr>
          <p:nvPr/>
        </p:nvCxnSpPr>
        <p:spPr>
          <a:xfrm>
            <a:off x="6019624" y="1848306"/>
            <a:ext cx="1614538" cy="248001"/>
          </a:xfrm>
          <a:prstGeom prst="curvedConnector3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D35DB5-878E-4835-C01C-4F3233F5D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1" t="73704" r="53211" b="19553"/>
          <a:stretch/>
        </p:blipFill>
        <p:spPr>
          <a:xfrm>
            <a:off x="184558" y="6082018"/>
            <a:ext cx="3747736" cy="58483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1F779DF-84CA-F110-10D5-5282528CA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1" y="25649"/>
            <a:ext cx="2350725" cy="10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199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Office Theme</vt:lpstr>
      <vt:lpstr>PowerPoint Presentation</vt:lpstr>
      <vt:lpstr>Geography Support &amp; Network</vt:lpstr>
      <vt:lpstr>Presenters:</vt:lpstr>
      <vt:lpstr>Deeper observation and enquiry skills</vt:lpstr>
      <vt:lpstr>Foreground, Background, Four corners &amp; Space</vt:lpstr>
      <vt:lpstr>Foreground</vt:lpstr>
      <vt:lpstr>Background</vt:lpstr>
      <vt:lpstr>Four-corners</vt:lpstr>
      <vt:lpstr>Space</vt:lpstr>
      <vt:lpstr>PowerPoint Presentation</vt:lpstr>
      <vt:lpstr>Kate.Broadribb@hants.gov.uk @RibbK @HIASGeography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Broadribb, Kate</cp:lastModifiedBy>
  <cp:revision>92</cp:revision>
  <cp:lastPrinted>2022-09-13T11:44:42Z</cp:lastPrinted>
  <dcterms:created xsi:type="dcterms:W3CDTF">2022-08-11T10:05:50Z</dcterms:created>
  <dcterms:modified xsi:type="dcterms:W3CDTF">2022-09-14T06:17:51Z</dcterms:modified>
</cp:coreProperties>
</file>