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E2E2085-9243-4123-A5F9-ACDC79895111}" v="168" dt="2022-09-10T16:10:02.508"/>
    <p1510:client id="{A04DB2B1-12A8-D3FC-EA8B-D8E66DC1BCEB}" v="383" dt="2022-09-10T17:00:52.825"/>
    <p1510:client id="{D6125D18-7C1F-765F-6330-6F0361167414}" v="21" dt="2022-09-15T12:22:33.9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wen Rees" userId="S::orees@burgate.hants.sch.uk::b5419b09-9b74-48b4-aa22-809fba068b4f" providerId="AD" clId="Web-{8E2E2085-9243-4123-A5F9-ACDC79895111}"/>
    <pc:docChg chg="addSld modSld">
      <pc:chgData name="Owen Rees" userId="S::orees@burgate.hants.sch.uk::b5419b09-9b74-48b4-aa22-809fba068b4f" providerId="AD" clId="Web-{8E2E2085-9243-4123-A5F9-ACDC79895111}" dt="2022-09-10T16:10:02.508" v="157"/>
      <pc:docMkLst>
        <pc:docMk/>
      </pc:docMkLst>
      <pc:sldChg chg="modSp">
        <pc:chgData name="Owen Rees" userId="S::orees@burgate.hants.sch.uk::b5419b09-9b74-48b4-aa22-809fba068b4f" providerId="AD" clId="Web-{8E2E2085-9243-4123-A5F9-ACDC79895111}" dt="2022-09-10T15:56:06.497" v="21" actId="20577"/>
        <pc:sldMkLst>
          <pc:docMk/>
          <pc:sldMk cId="109857222" sldId="256"/>
        </pc:sldMkLst>
        <pc:spChg chg="mod">
          <ac:chgData name="Owen Rees" userId="S::orees@burgate.hants.sch.uk::b5419b09-9b74-48b4-aa22-809fba068b4f" providerId="AD" clId="Web-{8E2E2085-9243-4123-A5F9-ACDC79895111}" dt="2022-09-10T15:55:23.833" v="12" actId="20577"/>
          <ac:spMkLst>
            <pc:docMk/>
            <pc:sldMk cId="109857222" sldId="256"/>
            <ac:spMk id="2" creationId="{00000000-0000-0000-0000-000000000000}"/>
          </ac:spMkLst>
        </pc:spChg>
        <pc:spChg chg="mod">
          <ac:chgData name="Owen Rees" userId="S::orees@burgate.hants.sch.uk::b5419b09-9b74-48b4-aa22-809fba068b4f" providerId="AD" clId="Web-{8E2E2085-9243-4123-A5F9-ACDC79895111}" dt="2022-09-10T15:56:06.497" v="21" actId="20577"/>
          <ac:spMkLst>
            <pc:docMk/>
            <pc:sldMk cId="109857222" sldId="256"/>
            <ac:spMk id="3" creationId="{00000000-0000-0000-0000-000000000000}"/>
          </ac:spMkLst>
        </pc:spChg>
      </pc:sldChg>
      <pc:sldChg chg="addSp delSp modSp new mod setBg">
        <pc:chgData name="Owen Rees" userId="S::orees@burgate.hants.sch.uk::b5419b09-9b74-48b4-aa22-809fba068b4f" providerId="AD" clId="Web-{8E2E2085-9243-4123-A5F9-ACDC79895111}" dt="2022-09-10T16:10:02.508" v="157"/>
        <pc:sldMkLst>
          <pc:docMk/>
          <pc:sldMk cId="477057857" sldId="257"/>
        </pc:sldMkLst>
        <pc:spChg chg="mod">
          <ac:chgData name="Owen Rees" userId="S::orees@burgate.hants.sch.uk::b5419b09-9b74-48b4-aa22-809fba068b4f" providerId="AD" clId="Web-{8E2E2085-9243-4123-A5F9-ACDC79895111}" dt="2022-09-10T16:08:35.658" v="144"/>
          <ac:spMkLst>
            <pc:docMk/>
            <pc:sldMk cId="477057857" sldId="257"/>
            <ac:spMk id="2" creationId="{614AFEB3-9AAB-26B8-B2DE-D08E7BA3011D}"/>
          </ac:spMkLst>
        </pc:spChg>
        <pc:spChg chg="mod">
          <ac:chgData name="Owen Rees" userId="S::orees@burgate.hants.sch.uk::b5419b09-9b74-48b4-aa22-809fba068b4f" providerId="AD" clId="Web-{8E2E2085-9243-4123-A5F9-ACDC79895111}" dt="2022-09-10T16:09:39.413" v="156" actId="20577"/>
          <ac:spMkLst>
            <pc:docMk/>
            <pc:sldMk cId="477057857" sldId="257"/>
            <ac:spMk id="3" creationId="{EF011C2B-E98A-2BF7-9721-4F4201511ACD}"/>
          </ac:spMkLst>
        </pc:spChg>
        <pc:spChg chg="add del mod">
          <ac:chgData name="Owen Rees" userId="S::orees@burgate.hants.sch.uk::b5419b09-9b74-48b4-aa22-809fba068b4f" providerId="AD" clId="Web-{8E2E2085-9243-4123-A5F9-ACDC79895111}" dt="2022-09-10T16:08:14.407" v="143"/>
          <ac:spMkLst>
            <pc:docMk/>
            <pc:sldMk cId="477057857" sldId="257"/>
            <ac:spMk id="4" creationId="{0E4FB7BE-AF83-6BE8-5820-2234B440BC88}"/>
          </ac:spMkLst>
        </pc:spChg>
        <pc:spChg chg="add del mod">
          <ac:chgData name="Owen Rees" userId="S::orees@burgate.hants.sch.uk::b5419b09-9b74-48b4-aa22-809fba068b4f" providerId="AD" clId="Web-{8E2E2085-9243-4123-A5F9-ACDC79895111}" dt="2022-09-10T16:08:46.065" v="149"/>
          <ac:spMkLst>
            <pc:docMk/>
            <pc:sldMk cId="477057857" sldId="257"/>
            <ac:spMk id="6" creationId="{626A9737-DE63-6978-7A75-A204183D84DB}"/>
          </ac:spMkLst>
        </pc:spChg>
        <pc:spChg chg="add del mod">
          <ac:chgData name="Owen Rees" userId="S::orees@burgate.hants.sch.uk::b5419b09-9b74-48b4-aa22-809fba068b4f" providerId="AD" clId="Web-{8E2E2085-9243-4123-A5F9-ACDC79895111}" dt="2022-09-10T16:09:08.317" v="152"/>
          <ac:spMkLst>
            <pc:docMk/>
            <pc:sldMk cId="477057857" sldId="257"/>
            <ac:spMk id="7" creationId="{5334695F-88D8-710F-7D72-51710EC9BE74}"/>
          </ac:spMkLst>
        </pc:spChg>
        <pc:picChg chg="add del">
          <ac:chgData name="Owen Rees" userId="S::orees@burgate.hants.sch.uk::b5419b09-9b74-48b4-aa22-809fba068b4f" providerId="AD" clId="Web-{8E2E2085-9243-4123-A5F9-ACDC79895111}" dt="2022-09-10T16:08:38.283" v="145"/>
          <ac:picMkLst>
            <pc:docMk/>
            <pc:sldMk cId="477057857" sldId="257"/>
            <ac:picMk id="5" creationId="{1AE39D04-7043-29B8-817E-18E3B0D4B249}"/>
          </ac:picMkLst>
        </pc:picChg>
        <pc:picChg chg="add mod">
          <ac:chgData name="Owen Rees" userId="S::orees@burgate.hants.sch.uk::b5419b09-9b74-48b4-aa22-809fba068b4f" providerId="AD" clId="Web-{8E2E2085-9243-4123-A5F9-ACDC79895111}" dt="2022-09-10T16:10:02.508" v="157"/>
          <ac:picMkLst>
            <pc:docMk/>
            <pc:sldMk cId="477057857" sldId="257"/>
            <ac:picMk id="8" creationId="{3CBE1DC4-23E3-E2BA-EA6B-D9D0BBF4BD9E}"/>
          </ac:picMkLst>
        </pc:picChg>
        <pc:cxnChg chg="add">
          <ac:chgData name="Owen Rees" userId="S::orees@burgate.hants.sch.uk::b5419b09-9b74-48b4-aa22-809fba068b4f" providerId="AD" clId="Web-{8E2E2085-9243-4123-A5F9-ACDC79895111}" dt="2022-09-10T16:08:35.658" v="144"/>
          <ac:cxnSpMkLst>
            <pc:docMk/>
            <pc:sldMk cId="477057857" sldId="257"/>
            <ac:cxnSpMk id="9" creationId="{A7F400EE-A8A5-48AF-B4D6-291B52C6F0B0}"/>
          </ac:cxnSpMkLst>
        </pc:cxnChg>
      </pc:sldChg>
    </pc:docChg>
  </pc:docChgLst>
  <pc:docChgLst>
    <pc:chgData name="Owen Rees" userId="S::orees@burgate.hants.sch.uk::b5419b09-9b74-48b4-aa22-809fba068b4f" providerId="AD" clId="Web-{A04DB2B1-12A8-D3FC-EA8B-D8E66DC1BCEB}"/>
    <pc:docChg chg="addSld modSld">
      <pc:chgData name="Owen Rees" userId="S::orees@burgate.hants.sch.uk::b5419b09-9b74-48b4-aa22-809fba068b4f" providerId="AD" clId="Web-{A04DB2B1-12A8-D3FC-EA8B-D8E66DC1BCEB}" dt="2022-09-10T17:01:02.655" v="379"/>
      <pc:docMkLst>
        <pc:docMk/>
      </pc:docMkLst>
      <pc:sldChg chg="addSp delSp modSp">
        <pc:chgData name="Owen Rees" userId="S::orees@burgate.hants.sch.uk::b5419b09-9b74-48b4-aa22-809fba068b4f" providerId="AD" clId="Web-{A04DB2B1-12A8-D3FC-EA8B-D8E66DC1BCEB}" dt="2022-09-10T16:33:29.513" v="246" actId="20577"/>
        <pc:sldMkLst>
          <pc:docMk/>
          <pc:sldMk cId="477057857" sldId="257"/>
        </pc:sldMkLst>
        <pc:spChg chg="mod">
          <ac:chgData name="Owen Rees" userId="S::orees@burgate.hants.sch.uk::b5419b09-9b74-48b4-aa22-809fba068b4f" providerId="AD" clId="Web-{A04DB2B1-12A8-D3FC-EA8B-D8E66DC1BCEB}" dt="2022-09-10T16:33:29.513" v="246" actId="20577"/>
          <ac:spMkLst>
            <pc:docMk/>
            <pc:sldMk cId="477057857" sldId="257"/>
            <ac:spMk id="3" creationId="{EF011C2B-E98A-2BF7-9721-4F4201511ACD}"/>
          </ac:spMkLst>
        </pc:spChg>
        <pc:spChg chg="add del">
          <ac:chgData name="Owen Rees" userId="S::orees@burgate.hants.sch.uk::b5419b09-9b74-48b4-aa22-809fba068b4f" providerId="AD" clId="Web-{A04DB2B1-12A8-D3FC-EA8B-D8E66DC1BCEB}" dt="2022-09-10T16:29:52.007" v="200"/>
          <ac:spMkLst>
            <pc:docMk/>
            <pc:sldMk cId="477057857" sldId="257"/>
            <ac:spMk id="4" creationId="{5387593F-8542-68F0-D4C2-2C6F0B2AB182}"/>
          </ac:spMkLst>
        </pc:spChg>
        <pc:picChg chg="add mod">
          <ac:chgData name="Owen Rees" userId="S::orees@burgate.hants.sch.uk::b5419b09-9b74-48b4-aa22-809fba068b4f" providerId="AD" clId="Web-{A04DB2B1-12A8-D3FC-EA8B-D8E66DC1BCEB}" dt="2022-09-10T16:30:06.945" v="204" actId="14100"/>
          <ac:picMkLst>
            <pc:docMk/>
            <pc:sldMk cId="477057857" sldId="257"/>
            <ac:picMk id="6" creationId="{92099D60-213F-5B21-06A8-A594E0F6182E}"/>
          </ac:picMkLst>
        </pc:picChg>
        <pc:picChg chg="mod">
          <ac:chgData name="Owen Rees" userId="S::orees@burgate.hants.sch.uk::b5419b09-9b74-48b4-aa22-809fba068b4f" providerId="AD" clId="Web-{A04DB2B1-12A8-D3FC-EA8B-D8E66DC1BCEB}" dt="2022-09-10T16:14:34.310" v="2" actId="1076"/>
          <ac:picMkLst>
            <pc:docMk/>
            <pc:sldMk cId="477057857" sldId="257"/>
            <ac:picMk id="8" creationId="{3CBE1DC4-23E3-E2BA-EA6B-D9D0BBF4BD9E}"/>
          </ac:picMkLst>
        </pc:picChg>
      </pc:sldChg>
      <pc:sldChg chg="addSp delSp modSp new mod setBg">
        <pc:chgData name="Owen Rees" userId="S::orees@burgate.hants.sch.uk::b5419b09-9b74-48b4-aa22-809fba068b4f" providerId="AD" clId="Web-{A04DB2B1-12A8-D3FC-EA8B-D8E66DC1BCEB}" dt="2022-09-10T17:01:02.655" v="379"/>
        <pc:sldMkLst>
          <pc:docMk/>
          <pc:sldMk cId="4048510693" sldId="258"/>
        </pc:sldMkLst>
        <pc:spChg chg="mod">
          <ac:chgData name="Owen Rees" userId="S::orees@burgate.hants.sch.uk::b5419b09-9b74-48b4-aa22-809fba068b4f" providerId="AD" clId="Web-{A04DB2B1-12A8-D3FC-EA8B-D8E66DC1BCEB}" dt="2022-09-10T17:01:02.655" v="379"/>
          <ac:spMkLst>
            <pc:docMk/>
            <pc:sldMk cId="4048510693" sldId="258"/>
            <ac:spMk id="2" creationId="{E5C26B63-2A92-4911-65E0-7F903CA9CBB7}"/>
          </ac:spMkLst>
        </pc:spChg>
        <pc:spChg chg="del">
          <ac:chgData name="Owen Rees" userId="S::orees@burgate.hants.sch.uk::b5419b09-9b74-48b4-aa22-809fba068b4f" providerId="AD" clId="Web-{A04DB2B1-12A8-D3FC-EA8B-D8E66DC1BCEB}" dt="2022-09-10T16:29:42.320" v="198"/>
          <ac:spMkLst>
            <pc:docMk/>
            <pc:sldMk cId="4048510693" sldId="258"/>
            <ac:spMk id="3" creationId="{AD749C77-0FE1-2504-963E-5FC24837B5FD}"/>
          </ac:spMkLst>
        </pc:spChg>
        <pc:spChg chg="add del mod">
          <ac:chgData name="Owen Rees" userId="S::orees@burgate.hants.sch.uk::b5419b09-9b74-48b4-aa22-809fba068b4f" providerId="AD" clId="Web-{A04DB2B1-12A8-D3FC-EA8B-D8E66DC1BCEB}" dt="2022-09-10T16:50:37.229" v="261"/>
          <ac:spMkLst>
            <pc:docMk/>
            <pc:sldMk cId="4048510693" sldId="258"/>
            <ac:spMk id="6" creationId="{298B143D-0A00-EE6E-DF18-9A21C6A9682A}"/>
          </ac:spMkLst>
        </pc:spChg>
        <pc:spChg chg="add del mod">
          <ac:chgData name="Owen Rees" userId="S::orees@burgate.hants.sch.uk::b5419b09-9b74-48b4-aa22-809fba068b4f" providerId="AD" clId="Web-{A04DB2B1-12A8-D3FC-EA8B-D8E66DC1BCEB}" dt="2022-09-10T16:50:42.635" v="267"/>
          <ac:spMkLst>
            <pc:docMk/>
            <pc:sldMk cId="4048510693" sldId="258"/>
            <ac:spMk id="8" creationId="{2636249B-ACAA-A619-A475-3FCFE5F649A7}"/>
          </ac:spMkLst>
        </pc:spChg>
        <pc:spChg chg="add del mod">
          <ac:chgData name="Owen Rees" userId="S::orees@burgate.hants.sch.uk::b5419b09-9b74-48b4-aa22-809fba068b4f" providerId="AD" clId="Web-{A04DB2B1-12A8-D3FC-EA8B-D8E66DC1BCEB}" dt="2022-09-10T16:51:37.402" v="275"/>
          <ac:spMkLst>
            <pc:docMk/>
            <pc:sldMk cId="4048510693" sldId="258"/>
            <ac:spMk id="11" creationId="{43CEEA91-169D-0D3A-56CD-C1046EFB08DC}"/>
          </ac:spMkLst>
        </pc:spChg>
        <pc:spChg chg="add mod">
          <ac:chgData name="Owen Rees" userId="S::orees@burgate.hants.sch.uk::b5419b09-9b74-48b4-aa22-809fba068b4f" providerId="AD" clId="Web-{A04DB2B1-12A8-D3FC-EA8B-D8E66DC1BCEB}" dt="2022-09-10T17:01:02.655" v="379"/>
          <ac:spMkLst>
            <pc:docMk/>
            <pc:sldMk cId="4048510693" sldId="258"/>
            <ac:spMk id="13" creationId="{51CC21AC-2F62-A1B1-1D25-6408DD187CE6}"/>
          </ac:spMkLst>
        </pc:spChg>
        <pc:spChg chg="add">
          <ac:chgData name="Owen Rees" userId="S::orees@burgate.hants.sch.uk::b5419b09-9b74-48b4-aa22-809fba068b4f" providerId="AD" clId="Web-{A04DB2B1-12A8-D3FC-EA8B-D8E66DC1BCEB}" dt="2022-09-10T17:01:02.655" v="379"/>
          <ac:spMkLst>
            <pc:docMk/>
            <pc:sldMk cId="4048510693" sldId="258"/>
            <ac:spMk id="18" creationId="{99F1FFA9-D672-408C-9220-ADEEC6ABDD09}"/>
          </ac:spMkLst>
        </pc:spChg>
        <pc:picChg chg="add del mod ord">
          <ac:chgData name="Owen Rees" userId="S::orees@burgate.hants.sch.uk::b5419b09-9b74-48b4-aa22-809fba068b4f" providerId="AD" clId="Web-{A04DB2B1-12A8-D3FC-EA8B-D8E66DC1BCEB}" dt="2022-09-10T16:33:31.075" v="247"/>
          <ac:picMkLst>
            <pc:docMk/>
            <pc:sldMk cId="4048510693" sldId="258"/>
            <ac:picMk id="4" creationId="{C9B19642-1CCC-2DC0-E958-DACA9C850DE2}"/>
          </ac:picMkLst>
        </pc:picChg>
        <pc:picChg chg="add mod ord">
          <ac:chgData name="Owen Rees" userId="S::orees@burgate.hants.sch.uk::b5419b09-9b74-48b4-aa22-809fba068b4f" providerId="AD" clId="Web-{A04DB2B1-12A8-D3FC-EA8B-D8E66DC1BCEB}" dt="2022-09-10T17:01:02.655" v="379"/>
          <ac:picMkLst>
            <pc:docMk/>
            <pc:sldMk cId="4048510693" sldId="258"/>
            <ac:picMk id="7" creationId="{8460783F-08A1-6412-EF58-7A6B5B71B41C}"/>
          </ac:picMkLst>
        </pc:picChg>
        <pc:picChg chg="add mod ord">
          <ac:chgData name="Owen Rees" userId="S::orees@burgate.hants.sch.uk::b5419b09-9b74-48b4-aa22-809fba068b4f" providerId="AD" clId="Web-{A04DB2B1-12A8-D3FC-EA8B-D8E66DC1BCEB}" dt="2022-09-10T17:01:02.655" v="379"/>
          <ac:picMkLst>
            <pc:docMk/>
            <pc:sldMk cId="4048510693" sldId="258"/>
            <ac:picMk id="10" creationId="{1B4BA8BD-46D7-34F7-256D-29A0904F2337}"/>
          </ac:picMkLst>
        </pc:picChg>
      </pc:sldChg>
    </pc:docChg>
  </pc:docChgLst>
  <pc:docChgLst>
    <pc:chgData name="Owen Rees" userId="S::orees@burgate.hants.sch.uk::b5419b09-9b74-48b4-aa22-809fba068b4f" providerId="AD" clId="Web-{D6125D18-7C1F-765F-6330-6F0361167414}"/>
    <pc:docChg chg="modSld">
      <pc:chgData name="Owen Rees" userId="S::orees@burgate.hants.sch.uk::b5419b09-9b74-48b4-aa22-809fba068b4f" providerId="AD" clId="Web-{D6125D18-7C1F-765F-6330-6F0361167414}" dt="2022-09-15T12:22:33.989" v="26" actId="20577"/>
      <pc:docMkLst>
        <pc:docMk/>
      </pc:docMkLst>
      <pc:sldChg chg="modSp">
        <pc:chgData name="Owen Rees" userId="S::orees@burgate.hants.sch.uk::b5419b09-9b74-48b4-aa22-809fba068b4f" providerId="AD" clId="Web-{D6125D18-7C1F-765F-6330-6F0361167414}" dt="2022-09-15T12:22:33.989" v="26" actId="20577"/>
        <pc:sldMkLst>
          <pc:docMk/>
          <pc:sldMk cId="4048510693" sldId="258"/>
        </pc:sldMkLst>
        <pc:spChg chg="mod">
          <ac:chgData name="Owen Rees" userId="S::orees@burgate.hants.sch.uk::b5419b09-9b74-48b4-aa22-809fba068b4f" providerId="AD" clId="Web-{D6125D18-7C1F-765F-6330-6F0361167414}" dt="2022-09-15T12:22:33.989" v="26" actId="20577"/>
          <ac:spMkLst>
            <pc:docMk/>
            <pc:sldMk cId="4048510693" sldId="258"/>
            <ac:spMk id="13" creationId="{51CC21AC-2F62-A1B1-1D25-6408DD187CE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15/09/2022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15/09/2022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15/09/2022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15/09/2022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15/09/2022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15/09/2022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15/09/2022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15/09/2022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15/09/2022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15/09/2022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15/09/2022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GB" smtClean="0"/>
              <a:t>15/09/2022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Kabukich%C5%8D,_Tokyo" TargetMode="External"/><Relationship Id="rId3" Type="http://schemas.openxmlformats.org/officeDocument/2006/relationships/hyperlink" Target="https://www.youtube.com/watch?v=DppENuARxNk" TargetMode="External"/><Relationship Id="rId7" Type="http://schemas.openxmlformats.org/officeDocument/2006/relationships/image" Target="../media/image4.jpeg"/><Relationship Id="rId2" Type="http://schemas.openxmlformats.org/officeDocument/2006/relationships/hyperlink" Target="https://www.youtube.com/watch?v=NHHbMBz92uc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flickr.com/photos/dany13/33926877644/" TargetMode="External"/><Relationship Id="rId5" Type="http://schemas.openxmlformats.org/officeDocument/2006/relationships/image" Target="../media/image3.jpeg"/><Relationship Id="rId4" Type="http://schemas.openxmlformats.org/officeDocument/2006/relationships/hyperlink" Target="https://www.youtube.com/watch?v=rZwXrjFFWcw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>
                <a:cs typeface="Calibri Light"/>
              </a:rPr>
              <a:t>Virtual fieldwork opportunities 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>
                <a:cs typeface="Calibri"/>
              </a:rPr>
              <a:t>Walking tours 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AFEB3-9AAB-26B8-B2DE-D08E7BA30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en-GB" sz="4100">
                <a:cs typeface="Calibri Light"/>
              </a:rPr>
              <a:t>Building more fieldwork into SOWs/SOLs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011C2B-E98A-2BF7-9721-4F4201511A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sz="2000">
                <a:cs typeface="Calibri"/>
              </a:rPr>
              <a:t>Using walking tours of places has allowed us to access more places and give classes more insight in places that they may not have already visited. </a:t>
            </a:r>
          </a:p>
          <a:p>
            <a:r>
              <a:rPr lang="en-GB" sz="2000">
                <a:cs typeface="Calibri"/>
              </a:rPr>
              <a:t>UK city</a:t>
            </a:r>
          </a:p>
          <a:p>
            <a:pPr lvl="1"/>
            <a:r>
              <a:rPr lang="en-GB" sz="1600">
                <a:cs typeface="Calibri"/>
              </a:rPr>
              <a:t>Environmental quality survey</a:t>
            </a:r>
          </a:p>
          <a:p>
            <a:pPr lvl="1"/>
            <a:r>
              <a:rPr lang="en-GB" sz="1600">
                <a:cs typeface="Calibri"/>
              </a:rPr>
              <a:t>Land use survey </a:t>
            </a:r>
          </a:p>
          <a:p>
            <a:pPr lvl="1"/>
            <a:r>
              <a:rPr lang="en-GB" sz="1600">
                <a:cs typeface="Calibri"/>
              </a:rPr>
              <a:t>Building quality survey</a:t>
            </a:r>
          </a:p>
          <a:p>
            <a:pPr lvl="1"/>
            <a:r>
              <a:rPr lang="en-GB" sz="1600">
                <a:cs typeface="Calibri"/>
              </a:rPr>
              <a:t>Crime prevention mapping</a:t>
            </a:r>
          </a:p>
          <a:p>
            <a:r>
              <a:rPr lang="en-GB" sz="2000">
                <a:cs typeface="Calibri"/>
              </a:rPr>
              <a:t>LIC/NEE city </a:t>
            </a:r>
          </a:p>
          <a:p>
            <a:pPr lvl="1"/>
            <a:r>
              <a:rPr lang="en-GB" sz="1600" err="1">
                <a:cs typeface="Calibri"/>
              </a:rPr>
              <a:t>Epitmome</a:t>
            </a:r>
            <a:r>
              <a:rPr lang="en-GB" sz="1600">
                <a:cs typeface="Calibri"/>
              </a:rPr>
              <a:t> words – perceptions </a:t>
            </a:r>
          </a:p>
          <a:p>
            <a:pPr lvl="1"/>
            <a:r>
              <a:rPr lang="en-GB" sz="1600">
                <a:cs typeface="Calibri"/>
              </a:rPr>
              <a:t>Activity mapping </a:t>
            </a:r>
          </a:p>
          <a:p>
            <a:pPr lvl="1"/>
            <a:r>
              <a:rPr lang="en-GB" sz="1600">
                <a:cs typeface="Calibri"/>
              </a:rPr>
              <a:t>Field sketches </a:t>
            </a:r>
          </a:p>
          <a:p>
            <a:pPr lvl="1"/>
            <a:endParaRPr lang="en-GB" sz="1600">
              <a:cs typeface="Calibri"/>
            </a:endParaRPr>
          </a:p>
          <a:p>
            <a:pPr marL="457200" lvl="1" indent="0">
              <a:buNone/>
            </a:pPr>
            <a:endParaRPr lang="en-GB" sz="1600">
              <a:cs typeface="Calibri"/>
            </a:endParaRPr>
          </a:p>
          <a:p>
            <a:pPr lvl="1"/>
            <a:endParaRPr lang="en-GB" sz="1600">
              <a:cs typeface="Calibri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0057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9">
            <a:extLst>
              <a:ext uri="{FF2B5EF4-FFF2-40B4-BE49-F238E27FC236}">
                <a16:creationId xmlns:a16="http://schemas.microsoft.com/office/drawing/2014/main" id="{3CBE1DC4-23E3-E2BA-EA6B-D9D0BBF4BD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826" y="304487"/>
            <a:ext cx="4529527" cy="2826270"/>
          </a:xfrm>
          <a:prstGeom prst="rect">
            <a:avLst/>
          </a:prstGeom>
        </p:spPr>
      </p:pic>
      <p:pic>
        <p:nvPicPr>
          <p:cNvPr id="6" name="Picture 4" descr="A picture containing text, sky, outdoor, shore&#10;&#10;Description automatically generated">
            <a:extLst>
              <a:ext uri="{FF2B5EF4-FFF2-40B4-BE49-F238E27FC236}">
                <a16:creationId xmlns:a16="http://schemas.microsoft.com/office/drawing/2014/main" id="{92099D60-213F-5B21-06A8-A594E0F618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987" y="3276356"/>
            <a:ext cx="4529603" cy="3296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0578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99F1FFA9-D672-408C-9220-ADEEC6ABD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5C26B63-2A92-4911-65E0-7F903CA9CB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3816095" cy="193807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Example: Which is the most globalised city? Year 7 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1CC21AC-2F62-A1B1-1D25-6408DD187CE6}"/>
              </a:ext>
            </a:extLst>
          </p:cNvPr>
          <p:cNvSpPr/>
          <p:nvPr/>
        </p:nvSpPr>
        <p:spPr>
          <a:xfrm>
            <a:off x="838201" y="2482589"/>
            <a:ext cx="3816096" cy="369437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 fontScale="70000" lnSpcReduction="20000"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/>
                </a:solidFill>
              </a:rPr>
              <a:t>1. Prediction – which is the most globalised?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/>
                </a:solidFill>
              </a:rPr>
              <a:t>2. Methodology 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/>
                </a:solidFill>
              </a:rPr>
              <a:t>Language survey 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/>
                </a:solidFill>
              </a:rPr>
              <a:t>Brand survey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/>
                </a:solidFill>
              </a:rPr>
              <a:t>Re-photography 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/>
                </a:solidFill>
              </a:rPr>
              <a:t>3. Conclusions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4. Evaluation </a:t>
            </a:r>
            <a:endParaRPr lang="en-US" sz="2000" dirty="0">
              <a:solidFill>
                <a:schemeClr val="tx1"/>
              </a:solidFill>
              <a:cs typeface="Calibri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/>
              </a:solidFill>
              <a:cs typeface="Calibri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/>
                </a:solidFill>
                <a:cs typeface="Calibri"/>
              </a:rPr>
              <a:t>Cairo - </a:t>
            </a:r>
            <a:r>
              <a:rPr lang="en-US" sz="2000" dirty="0">
                <a:ea typeface="+mn-lt"/>
                <a:cs typeface="+mn-lt"/>
                <a:hlinkClick r:id="rId2"/>
              </a:rPr>
              <a:t>https://www.youtube.com/watch?v=NHHbMBz92uc</a:t>
            </a:r>
            <a:endParaRPr lang="en-US" sz="2000" dirty="0">
              <a:ea typeface="+mn-lt"/>
              <a:cs typeface="+mn-lt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>
                <a:ea typeface="+mn-lt"/>
                <a:cs typeface="+mn-lt"/>
              </a:rPr>
              <a:t>Tokyo - </a:t>
            </a:r>
            <a:r>
              <a:rPr lang="en-US" sz="2000">
                <a:ea typeface="+mn-lt"/>
                <a:cs typeface="+mn-lt"/>
                <a:hlinkClick r:id="rId3"/>
              </a:rPr>
              <a:t>https://www.youtube.com/watch?v=DppENuARxNk</a:t>
            </a:r>
            <a:r>
              <a:rPr lang="en-US" sz="2000">
                <a:ea typeface="+mn-lt"/>
                <a:cs typeface="+mn-lt"/>
              </a:rPr>
              <a:t> 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>
                <a:ea typeface="+mn-lt"/>
                <a:cs typeface="+mn-lt"/>
              </a:rPr>
              <a:t>Rio De Janiero - </a:t>
            </a:r>
            <a:r>
              <a:rPr lang="en-US" sz="2000">
                <a:ea typeface="+mn-lt"/>
                <a:cs typeface="+mn-lt"/>
                <a:hlinkClick r:id="rId4"/>
              </a:rPr>
              <a:t>https://www.youtube.com/watch?v=rZwXrjFFWcw</a:t>
            </a:r>
            <a:r>
              <a:rPr lang="en-US" sz="2000">
                <a:ea typeface="+mn-lt"/>
                <a:cs typeface="+mn-lt"/>
              </a:rPr>
              <a:t> </a:t>
            </a:r>
            <a:endParaRPr lang="en-US" sz="2000" dirty="0">
              <a:ea typeface="+mn-lt"/>
              <a:cs typeface="+mn-lt"/>
            </a:endParaRPr>
          </a:p>
        </p:txBody>
      </p:sp>
      <p:pic>
        <p:nvPicPr>
          <p:cNvPr id="10" name="Picture 10" descr="A picture containing sky, outdoor&#10;&#10;Description automatically generated">
            <a:extLst>
              <a:ext uri="{FF2B5EF4-FFF2-40B4-BE49-F238E27FC236}">
                <a16:creationId xmlns:a16="http://schemas.microsoft.com/office/drawing/2014/main" id="{1B4BA8BD-46D7-34F7-256D-29A0904F233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rcRect t="22900" r="-1" b="-1"/>
          <a:stretch/>
        </p:blipFill>
        <p:spPr>
          <a:xfrm>
            <a:off x="4904316" y="-4"/>
            <a:ext cx="7287684" cy="3694372"/>
          </a:xfrm>
          <a:custGeom>
            <a:avLst/>
            <a:gdLst/>
            <a:ahLst/>
            <a:cxnLst/>
            <a:rect l="l" t="t" r="r" b="b"/>
            <a:pathLst>
              <a:path w="7287684" h="3694372">
                <a:moveTo>
                  <a:pt x="1047969" y="0"/>
                </a:moveTo>
                <a:lnTo>
                  <a:pt x="7287684" y="0"/>
                </a:lnTo>
                <a:lnTo>
                  <a:pt x="7287684" y="814388"/>
                </a:lnTo>
                <a:lnTo>
                  <a:pt x="7287684" y="3694372"/>
                </a:lnTo>
                <a:lnTo>
                  <a:pt x="471411" y="3694372"/>
                </a:lnTo>
                <a:lnTo>
                  <a:pt x="470992" y="3686621"/>
                </a:lnTo>
                <a:cubicBezTo>
                  <a:pt x="458999" y="3642419"/>
                  <a:pt x="427907" y="3602236"/>
                  <a:pt x="376383" y="3554015"/>
                </a:cubicBezTo>
                <a:cubicBezTo>
                  <a:pt x="315976" y="3500438"/>
                  <a:pt x="255568" y="3454003"/>
                  <a:pt x="170288" y="3407569"/>
                </a:cubicBezTo>
                <a:cubicBezTo>
                  <a:pt x="365723" y="3382565"/>
                  <a:pt x="163181" y="3296841"/>
                  <a:pt x="230695" y="3243263"/>
                </a:cubicBezTo>
                <a:cubicBezTo>
                  <a:pt x="369276" y="3221831"/>
                  <a:pt x="479431" y="3393282"/>
                  <a:pt x="667759" y="3343275"/>
                </a:cubicBezTo>
                <a:cubicBezTo>
                  <a:pt x="440344" y="3196828"/>
                  <a:pt x="184501" y="3150393"/>
                  <a:pt x="17493" y="2953940"/>
                </a:cubicBezTo>
                <a:cubicBezTo>
                  <a:pt x="56580" y="2911078"/>
                  <a:pt x="95667" y="2953940"/>
                  <a:pt x="127647" y="2936081"/>
                </a:cubicBezTo>
                <a:cubicBezTo>
                  <a:pt x="127647" y="2925365"/>
                  <a:pt x="500751" y="2993232"/>
                  <a:pt x="522071" y="2714625"/>
                </a:cubicBezTo>
                <a:cubicBezTo>
                  <a:pt x="529178" y="2714625"/>
                  <a:pt x="536285" y="2714625"/>
                  <a:pt x="543391" y="2703909"/>
                </a:cubicBezTo>
                <a:cubicBezTo>
                  <a:pt x="582478" y="2664619"/>
                  <a:pt x="546945" y="2571750"/>
                  <a:pt x="610905" y="2564606"/>
                </a:cubicBezTo>
                <a:cubicBezTo>
                  <a:pt x="681973" y="2557462"/>
                  <a:pt x="749487" y="2525315"/>
                  <a:pt x="824107" y="2543175"/>
                </a:cubicBezTo>
                <a:cubicBezTo>
                  <a:pt x="880961" y="2557462"/>
                  <a:pt x="941368" y="2575322"/>
                  <a:pt x="1001776" y="2575322"/>
                </a:cubicBezTo>
                <a:cubicBezTo>
                  <a:pt x="1065736" y="2575322"/>
                  <a:pt x="1154570" y="2696766"/>
                  <a:pt x="1193658" y="2536031"/>
                </a:cubicBezTo>
                <a:cubicBezTo>
                  <a:pt x="1193658" y="2528888"/>
                  <a:pt x="1303812" y="2546747"/>
                  <a:pt x="1364219" y="2553891"/>
                </a:cubicBezTo>
                <a:cubicBezTo>
                  <a:pt x="1413966" y="2561035"/>
                  <a:pt x="1474374" y="2593181"/>
                  <a:pt x="1509907" y="2528888"/>
                </a:cubicBezTo>
                <a:cubicBezTo>
                  <a:pt x="1527674" y="2489596"/>
                  <a:pt x="1442393" y="2418159"/>
                  <a:pt x="1367772" y="2411015"/>
                </a:cubicBezTo>
                <a:cubicBezTo>
                  <a:pt x="1300259" y="2403872"/>
                  <a:pt x="1232745" y="2396728"/>
                  <a:pt x="1168784" y="2411015"/>
                </a:cubicBezTo>
                <a:cubicBezTo>
                  <a:pt x="1090610" y="2428875"/>
                  <a:pt x="1047969" y="2400300"/>
                  <a:pt x="1026649" y="2336007"/>
                </a:cubicBezTo>
                <a:cubicBezTo>
                  <a:pt x="1001776" y="2268141"/>
                  <a:pt x="955582" y="2232422"/>
                  <a:pt x="891621" y="2200275"/>
                </a:cubicBezTo>
                <a:cubicBezTo>
                  <a:pt x="735273" y="2121694"/>
                  <a:pt x="586032" y="2028825"/>
                  <a:pt x="415470" y="1982390"/>
                </a:cubicBezTo>
                <a:cubicBezTo>
                  <a:pt x="383490" y="1975246"/>
                  <a:pt x="344403" y="1960959"/>
                  <a:pt x="330189" y="1900238"/>
                </a:cubicBezTo>
                <a:cubicBezTo>
                  <a:pt x="792127" y="1993106"/>
                  <a:pt x="1211424" y="2232422"/>
                  <a:pt x="1687576" y="2218135"/>
                </a:cubicBezTo>
                <a:cubicBezTo>
                  <a:pt x="1559654" y="2143125"/>
                  <a:pt x="1406860" y="2139554"/>
                  <a:pt x="1268278" y="2085975"/>
                </a:cubicBezTo>
                <a:cubicBezTo>
                  <a:pt x="1367772" y="2046685"/>
                  <a:pt x="1460160" y="2089547"/>
                  <a:pt x="1552548" y="2110978"/>
                </a:cubicBezTo>
                <a:cubicBezTo>
                  <a:pt x="1630722" y="2128837"/>
                  <a:pt x="1701789" y="2132410"/>
                  <a:pt x="1708896" y="2021681"/>
                </a:cubicBezTo>
                <a:cubicBezTo>
                  <a:pt x="1708896" y="2010965"/>
                  <a:pt x="1708896" y="2003821"/>
                  <a:pt x="1708896" y="1993106"/>
                </a:cubicBezTo>
                <a:cubicBezTo>
                  <a:pt x="1680469" y="1946672"/>
                  <a:pt x="1641382" y="1925240"/>
                  <a:pt x="1591635" y="1910953"/>
                </a:cubicBezTo>
                <a:cubicBezTo>
                  <a:pt x="1563208" y="1903809"/>
                  <a:pt x="1524121" y="1889522"/>
                  <a:pt x="1524121" y="1857375"/>
                </a:cubicBezTo>
                <a:cubicBezTo>
                  <a:pt x="1527674" y="1735931"/>
                  <a:pt x="1431733" y="1700212"/>
                  <a:pt x="1339346" y="1664493"/>
                </a:cubicBezTo>
                <a:cubicBezTo>
                  <a:pt x="1389093" y="1603772"/>
                  <a:pt x="1431733" y="1646635"/>
                  <a:pt x="1470820" y="1643062"/>
                </a:cubicBezTo>
                <a:cubicBezTo>
                  <a:pt x="1495694" y="1639491"/>
                  <a:pt x="1520567" y="1635919"/>
                  <a:pt x="1520567" y="1603772"/>
                </a:cubicBezTo>
                <a:cubicBezTo>
                  <a:pt x="1520567" y="1578769"/>
                  <a:pt x="1509907" y="1546622"/>
                  <a:pt x="1485034" y="1546622"/>
                </a:cubicBezTo>
                <a:cubicBezTo>
                  <a:pt x="1328686" y="1543050"/>
                  <a:pt x="1239851" y="1371600"/>
                  <a:pt x="1076396" y="1371600"/>
                </a:cubicBezTo>
                <a:cubicBezTo>
                  <a:pt x="976902" y="1371600"/>
                  <a:pt x="1126144" y="1275159"/>
                  <a:pt x="1044416" y="1235869"/>
                </a:cubicBezTo>
                <a:cubicBezTo>
                  <a:pt x="1026649" y="1225153"/>
                  <a:pt x="1094163" y="1210866"/>
                  <a:pt x="1122590" y="1214437"/>
                </a:cubicBezTo>
                <a:cubicBezTo>
                  <a:pt x="1151017" y="1218009"/>
                  <a:pt x="1175891" y="1243013"/>
                  <a:pt x="1211424" y="1225153"/>
                </a:cubicBezTo>
                <a:cubicBezTo>
                  <a:pt x="1229191" y="1160860"/>
                  <a:pt x="1182997" y="1135856"/>
                  <a:pt x="1140357" y="1117997"/>
                </a:cubicBezTo>
                <a:cubicBezTo>
                  <a:pt x="1047969" y="1075135"/>
                  <a:pt x="955582" y="1025129"/>
                  <a:pt x="852534" y="1010841"/>
                </a:cubicBezTo>
                <a:cubicBezTo>
                  <a:pt x="817001" y="1007269"/>
                  <a:pt x="795680" y="989409"/>
                  <a:pt x="799234" y="953690"/>
                </a:cubicBezTo>
                <a:cubicBezTo>
                  <a:pt x="806340" y="907256"/>
                  <a:pt x="841874" y="921544"/>
                  <a:pt x="870301" y="925115"/>
                </a:cubicBezTo>
                <a:cubicBezTo>
                  <a:pt x="888068" y="928688"/>
                  <a:pt x="905835" y="939403"/>
                  <a:pt x="923602" y="914400"/>
                </a:cubicBezTo>
                <a:cubicBezTo>
                  <a:pt x="611794" y="724198"/>
                  <a:pt x="409919" y="684684"/>
                  <a:pt x="132090" y="589415"/>
                </a:cubicBezTo>
                <a:lnTo>
                  <a:pt x="31922" y="552917"/>
                </a:lnTo>
                <a:lnTo>
                  <a:pt x="26859" y="541335"/>
                </a:lnTo>
                <a:cubicBezTo>
                  <a:pt x="20137" y="534929"/>
                  <a:pt x="8953" y="532232"/>
                  <a:pt x="0" y="527681"/>
                </a:cubicBezTo>
                <a:cubicBezTo>
                  <a:pt x="5969" y="516305"/>
                  <a:pt x="7617" y="502963"/>
                  <a:pt x="17905" y="493550"/>
                </a:cubicBezTo>
                <a:cubicBezTo>
                  <a:pt x="23947" y="488022"/>
                  <a:pt x="35344" y="487159"/>
                  <a:pt x="44763" y="486724"/>
                </a:cubicBezTo>
                <a:lnTo>
                  <a:pt x="165722" y="483650"/>
                </a:lnTo>
                <a:lnTo>
                  <a:pt x="193385" y="498723"/>
                </a:lnTo>
                <a:cubicBezTo>
                  <a:pt x="210263" y="511671"/>
                  <a:pt x="227142" y="525066"/>
                  <a:pt x="315976" y="535781"/>
                </a:cubicBezTo>
                <a:cubicBezTo>
                  <a:pt x="401257" y="546497"/>
                  <a:pt x="479431" y="582216"/>
                  <a:pt x="575372" y="525066"/>
                </a:cubicBezTo>
                <a:cubicBezTo>
                  <a:pt x="639332" y="485775"/>
                  <a:pt x="742380" y="528637"/>
                  <a:pt x="820554" y="560785"/>
                </a:cubicBezTo>
                <a:cubicBezTo>
                  <a:pt x="884515" y="589360"/>
                  <a:pt x="948475" y="596503"/>
                  <a:pt x="1033756" y="560785"/>
                </a:cubicBezTo>
                <a:cubicBezTo>
                  <a:pt x="955582" y="539354"/>
                  <a:pt x="895175" y="521494"/>
                  <a:pt x="834767" y="507206"/>
                </a:cubicBezTo>
                <a:cubicBezTo>
                  <a:pt x="785020" y="496491"/>
                  <a:pt x="756593" y="471488"/>
                  <a:pt x="760147" y="417909"/>
                </a:cubicBezTo>
                <a:cubicBezTo>
                  <a:pt x="760147" y="389334"/>
                  <a:pt x="749487" y="350044"/>
                  <a:pt x="785020" y="335757"/>
                </a:cubicBezTo>
                <a:cubicBezTo>
                  <a:pt x="813447" y="321469"/>
                  <a:pt x="852534" y="335757"/>
                  <a:pt x="866748" y="360759"/>
                </a:cubicBezTo>
                <a:cubicBezTo>
                  <a:pt x="884515" y="407194"/>
                  <a:pt x="902281" y="450056"/>
                  <a:pt x="962689" y="453629"/>
                </a:cubicBezTo>
                <a:cubicBezTo>
                  <a:pt x="1044416" y="460771"/>
                  <a:pt x="998222" y="432197"/>
                  <a:pt x="984009" y="396478"/>
                </a:cubicBezTo>
                <a:cubicBezTo>
                  <a:pt x="969795" y="357188"/>
                  <a:pt x="1012436" y="346472"/>
                  <a:pt x="1040863" y="353615"/>
                </a:cubicBezTo>
                <a:cubicBezTo>
                  <a:pt x="1147464" y="385763"/>
                  <a:pt x="1257618" y="328613"/>
                  <a:pt x="1367772" y="375047"/>
                </a:cubicBezTo>
                <a:cubicBezTo>
                  <a:pt x="1339346" y="260747"/>
                  <a:pt x="1278938" y="210741"/>
                  <a:pt x="1151017" y="192881"/>
                </a:cubicBezTo>
                <a:cubicBezTo>
                  <a:pt x="1104823" y="189310"/>
                  <a:pt x="1055076" y="196453"/>
                  <a:pt x="1012436" y="164306"/>
                </a:cubicBezTo>
                <a:cubicBezTo>
                  <a:pt x="987562" y="146447"/>
                  <a:pt x="962689" y="125016"/>
                  <a:pt x="980456" y="89297"/>
                </a:cubicBezTo>
                <a:cubicBezTo>
                  <a:pt x="991116" y="64294"/>
                  <a:pt x="1019542" y="64294"/>
                  <a:pt x="1044416" y="71437"/>
                </a:cubicBezTo>
                <a:cubicBezTo>
                  <a:pt x="1147464" y="110728"/>
                  <a:pt x="1257618" y="121444"/>
                  <a:pt x="1364219" y="135731"/>
                </a:cubicBezTo>
                <a:cubicBezTo>
                  <a:pt x="1381986" y="139303"/>
                  <a:pt x="1399753" y="146447"/>
                  <a:pt x="1417520" y="110728"/>
                </a:cubicBezTo>
                <a:cubicBezTo>
                  <a:pt x="1293152" y="78581"/>
                  <a:pt x="1172337" y="35719"/>
                  <a:pt x="1047969" y="0"/>
                </a:cubicBezTo>
                <a:close/>
              </a:path>
            </a:pathLst>
          </a:custGeom>
        </p:spPr>
      </p:pic>
      <p:pic>
        <p:nvPicPr>
          <p:cNvPr id="7" name="Picture 7" descr="A picture containing text, building, outdoor, city&#10;&#10;Description automatically generated">
            <a:extLst>
              <a:ext uri="{FF2B5EF4-FFF2-40B4-BE49-F238E27FC236}">
                <a16:creationId xmlns:a16="http://schemas.microsoft.com/office/drawing/2014/main" id="{8460783F-08A1-6412-EF58-7A6B5B71B4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rcRect t="39504" b="1881"/>
          <a:stretch/>
        </p:blipFill>
        <p:spPr>
          <a:xfrm>
            <a:off x="4726728" y="3802961"/>
            <a:ext cx="7472381" cy="3055043"/>
          </a:xfrm>
          <a:custGeom>
            <a:avLst/>
            <a:gdLst/>
            <a:ahLst/>
            <a:cxnLst/>
            <a:rect l="l" t="t" r="r" b="b"/>
            <a:pathLst>
              <a:path w="7472381" h="3055043">
                <a:moveTo>
                  <a:pt x="638975" y="0"/>
                </a:moveTo>
                <a:lnTo>
                  <a:pt x="7472381" y="0"/>
                </a:lnTo>
                <a:lnTo>
                  <a:pt x="7472381" y="2579984"/>
                </a:lnTo>
                <a:lnTo>
                  <a:pt x="7472381" y="3055043"/>
                </a:lnTo>
                <a:lnTo>
                  <a:pt x="6992676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0485106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Widescreen</PresentationFormat>
  <Slides>3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Virtual fieldwork opportunities </vt:lpstr>
      <vt:lpstr>Building more fieldwork into SOWs/SOLs</vt:lpstr>
      <vt:lpstr>Example: Which is the most globalised city? Year 7 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revision>10</cp:revision>
  <dcterms:created xsi:type="dcterms:W3CDTF">2022-09-10T15:52:32Z</dcterms:created>
  <dcterms:modified xsi:type="dcterms:W3CDTF">2022-09-15T12:22:36Z</dcterms:modified>
</cp:coreProperties>
</file>