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4" r:id="rId5"/>
  </p:sldMasterIdLst>
  <p:notesMasterIdLst>
    <p:notesMasterId r:id="rId78"/>
  </p:notesMasterIdLst>
  <p:handoutMasterIdLst>
    <p:handoutMasterId r:id="rId79"/>
  </p:handoutMasterIdLst>
  <p:sldIdLst>
    <p:sldId id="1945" r:id="rId6"/>
    <p:sldId id="1971" r:id="rId7"/>
    <p:sldId id="274" r:id="rId8"/>
    <p:sldId id="298" r:id="rId9"/>
    <p:sldId id="1951" r:id="rId10"/>
    <p:sldId id="401" r:id="rId11"/>
    <p:sldId id="6342" r:id="rId12"/>
    <p:sldId id="6343" r:id="rId13"/>
    <p:sldId id="6341" r:id="rId14"/>
    <p:sldId id="278" r:id="rId15"/>
    <p:sldId id="281" r:id="rId16"/>
    <p:sldId id="6344" r:id="rId17"/>
    <p:sldId id="280" r:id="rId18"/>
    <p:sldId id="351" r:id="rId19"/>
    <p:sldId id="1953" r:id="rId20"/>
    <p:sldId id="404" r:id="rId21"/>
    <p:sldId id="1946" r:id="rId22"/>
    <p:sldId id="2128" r:id="rId23"/>
    <p:sldId id="2124" r:id="rId24"/>
    <p:sldId id="2125" r:id="rId25"/>
    <p:sldId id="2126" r:id="rId26"/>
    <p:sldId id="2129" r:id="rId27"/>
    <p:sldId id="1997" r:id="rId28"/>
    <p:sldId id="2093" r:id="rId29"/>
    <p:sldId id="2097" r:id="rId30"/>
    <p:sldId id="2098" r:id="rId31"/>
    <p:sldId id="1947" r:id="rId32"/>
    <p:sldId id="1949" r:id="rId33"/>
    <p:sldId id="2103" r:id="rId34"/>
    <p:sldId id="269" r:id="rId35"/>
    <p:sldId id="297" r:id="rId36"/>
    <p:sldId id="1987" r:id="rId37"/>
    <p:sldId id="300" r:id="rId38"/>
    <p:sldId id="1990" r:id="rId39"/>
    <p:sldId id="2101" r:id="rId40"/>
    <p:sldId id="2117" r:id="rId41"/>
    <p:sldId id="302" r:id="rId42"/>
    <p:sldId id="266" r:id="rId43"/>
    <p:sldId id="1883" r:id="rId44"/>
    <p:sldId id="2010" r:id="rId45"/>
    <p:sldId id="418" r:id="rId46"/>
    <p:sldId id="2105" r:id="rId47"/>
    <p:sldId id="2017" r:id="rId48"/>
    <p:sldId id="1950" r:id="rId49"/>
    <p:sldId id="1944" r:id="rId50"/>
    <p:sldId id="2118" r:id="rId51"/>
    <p:sldId id="2102" r:id="rId52"/>
    <p:sldId id="363" r:id="rId53"/>
    <p:sldId id="2111" r:id="rId54"/>
    <p:sldId id="365" r:id="rId55"/>
    <p:sldId id="419" r:id="rId56"/>
    <p:sldId id="448" r:id="rId57"/>
    <p:sldId id="433" r:id="rId58"/>
    <p:sldId id="437" r:id="rId59"/>
    <p:sldId id="267" r:id="rId60"/>
    <p:sldId id="275" r:id="rId61"/>
    <p:sldId id="279" r:id="rId62"/>
    <p:sldId id="277" r:id="rId63"/>
    <p:sldId id="2110" r:id="rId64"/>
    <p:sldId id="2113" r:id="rId65"/>
    <p:sldId id="2109" r:id="rId66"/>
    <p:sldId id="2107" r:id="rId67"/>
    <p:sldId id="284" r:id="rId68"/>
    <p:sldId id="6345" r:id="rId69"/>
    <p:sldId id="1908" r:id="rId70"/>
    <p:sldId id="2104" r:id="rId71"/>
    <p:sldId id="2100" r:id="rId72"/>
    <p:sldId id="1995" r:id="rId73"/>
    <p:sldId id="2116" r:id="rId74"/>
    <p:sldId id="1996" r:id="rId75"/>
    <p:sldId id="2096" r:id="rId76"/>
    <p:sldId id="2108" r:id="rId77"/>
  </p:sldIdLst>
  <p:sldSz cx="9144000" cy="5143500" type="screen16x9"/>
  <p:notesSz cx="10021888" cy="688975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27"/>
    <a:srgbClr val="E6E6E6"/>
    <a:srgbClr val="37C5F7"/>
    <a:srgbClr val="1CD164"/>
    <a:srgbClr val="AE20AE"/>
    <a:srgbClr val="FF5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530990-B15F-4416-9470-911011F7A930}" v="73" dt="2025-01-22T13:58:43.00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63" autoAdjust="0"/>
    <p:restoredTop sz="82915" autoAdjust="0"/>
  </p:normalViewPr>
  <p:slideViewPr>
    <p:cSldViewPr>
      <p:cViewPr varScale="1">
        <p:scale>
          <a:sx n="122" d="100"/>
          <a:sy n="122" d="100"/>
        </p:scale>
        <p:origin x="2310" y="114"/>
      </p:cViewPr>
      <p:guideLst>
        <p:guide orient="horz" pos="1620"/>
        <p:guide pos="2880"/>
      </p:guideLst>
    </p:cSldViewPr>
  </p:slideViewPr>
  <p:outlineViewPr>
    <p:cViewPr>
      <p:scale>
        <a:sx n="33" d="100"/>
        <a:sy n="33" d="100"/>
      </p:scale>
      <p:origin x="0" y="-25752"/>
    </p:cViewPr>
  </p:outlineViewPr>
  <p:notesTextViewPr>
    <p:cViewPr>
      <p:scale>
        <a:sx n="100" d="100"/>
        <a:sy n="100" d="100"/>
      </p:scale>
      <p:origin x="0" y="0"/>
    </p:cViewPr>
  </p:notesTextViewPr>
  <p:notesViewPr>
    <p:cSldViewPr>
      <p:cViewPr varScale="1">
        <p:scale>
          <a:sx n="149" d="100"/>
          <a:sy n="149" d="100"/>
        </p:scale>
        <p:origin x="219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 Sage" userId="cec31ac4-82ba-49c7-bfcb-b8da6f24bee1" providerId="ADAL" clId="{88530990-B15F-4416-9470-911011F7A930}"/>
    <pc:docChg chg="undo redo custSel addSld delSld modSld sldOrd">
      <pc:chgData name="Kerry Sage" userId="cec31ac4-82ba-49c7-bfcb-b8da6f24bee1" providerId="ADAL" clId="{88530990-B15F-4416-9470-911011F7A930}" dt="2025-01-22T17:59:34.991" v="686" actId="20577"/>
      <pc:docMkLst>
        <pc:docMk/>
      </pc:docMkLst>
      <pc:sldChg chg="addSp delSp modSp mod modNotesTx">
        <pc:chgData name="Kerry Sage" userId="cec31ac4-82ba-49c7-bfcb-b8da6f24bee1" providerId="ADAL" clId="{88530990-B15F-4416-9470-911011F7A930}" dt="2025-01-22T11:49:59.478" v="440" actId="1035"/>
        <pc:sldMkLst>
          <pc:docMk/>
          <pc:sldMk cId="3352410801" sldId="266"/>
        </pc:sldMkLst>
        <pc:spChg chg="mod">
          <ac:chgData name="Kerry Sage" userId="cec31ac4-82ba-49c7-bfcb-b8da6f24bee1" providerId="ADAL" clId="{88530990-B15F-4416-9470-911011F7A930}" dt="2025-01-22T11:49:59.478" v="440" actId="1035"/>
          <ac:spMkLst>
            <pc:docMk/>
            <pc:sldMk cId="3352410801" sldId="266"/>
            <ac:spMk id="2" creationId="{FC426774-5136-C36E-255C-84964F210D3D}"/>
          </ac:spMkLst>
        </pc:spChg>
        <pc:spChg chg="mod">
          <ac:chgData name="Kerry Sage" userId="cec31ac4-82ba-49c7-bfcb-b8da6f24bee1" providerId="ADAL" clId="{88530990-B15F-4416-9470-911011F7A930}" dt="2025-01-22T11:48:59.903" v="405" actId="20577"/>
          <ac:spMkLst>
            <pc:docMk/>
            <pc:sldMk cId="3352410801" sldId="266"/>
            <ac:spMk id="3" creationId="{EFEE8312-C572-9021-7CCB-36C774197C12}"/>
          </ac:spMkLst>
        </pc:spChg>
        <pc:spChg chg="mod">
          <ac:chgData name="Kerry Sage" userId="cec31ac4-82ba-49c7-bfcb-b8da6f24bee1" providerId="ADAL" clId="{88530990-B15F-4416-9470-911011F7A930}" dt="2025-01-22T11:49:22.921" v="411" actId="20577"/>
          <ac:spMkLst>
            <pc:docMk/>
            <pc:sldMk cId="3352410801" sldId="266"/>
            <ac:spMk id="5" creationId="{95026F35-646E-6D82-F868-72E6B57FC54D}"/>
          </ac:spMkLst>
        </pc:spChg>
        <pc:spChg chg="del">
          <ac:chgData name="Kerry Sage" userId="cec31ac4-82ba-49c7-bfcb-b8da6f24bee1" providerId="ADAL" clId="{88530990-B15F-4416-9470-911011F7A930}" dt="2025-01-22T11:48:18.995" v="395" actId="478"/>
          <ac:spMkLst>
            <pc:docMk/>
            <pc:sldMk cId="3352410801" sldId="266"/>
            <ac:spMk id="10" creationId="{D9566B7D-091D-4A11-AB37-CB9044BD9335}"/>
          </ac:spMkLst>
        </pc:spChg>
        <pc:spChg chg="del">
          <ac:chgData name="Kerry Sage" userId="cec31ac4-82ba-49c7-bfcb-b8da6f24bee1" providerId="ADAL" clId="{88530990-B15F-4416-9470-911011F7A930}" dt="2025-01-22T11:47:12.988" v="379" actId="478"/>
          <ac:spMkLst>
            <pc:docMk/>
            <pc:sldMk cId="3352410801" sldId="266"/>
            <ac:spMk id="11" creationId="{7AEF058E-89CD-4182-9EFA-08C8CDC7C4F8}"/>
          </ac:spMkLst>
        </pc:spChg>
        <pc:picChg chg="add mod">
          <ac:chgData name="Kerry Sage" userId="cec31ac4-82ba-49c7-bfcb-b8da6f24bee1" providerId="ADAL" clId="{88530990-B15F-4416-9470-911011F7A930}" dt="2025-01-22T11:49:11.309" v="407" actId="1038"/>
          <ac:picMkLst>
            <pc:docMk/>
            <pc:sldMk cId="3352410801" sldId="266"/>
            <ac:picMk id="6" creationId="{C7E80550-916E-ED0B-2DA5-46189F651FEB}"/>
          </ac:picMkLst>
        </pc:picChg>
        <pc:picChg chg="add mod">
          <ac:chgData name="Kerry Sage" userId="cec31ac4-82ba-49c7-bfcb-b8da6f24bee1" providerId="ADAL" clId="{88530990-B15F-4416-9470-911011F7A930}" dt="2025-01-22T11:48:10.181" v="392" actId="14100"/>
          <ac:picMkLst>
            <pc:docMk/>
            <pc:sldMk cId="3352410801" sldId="266"/>
            <ac:picMk id="8" creationId="{59B62712-71E8-D23B-0D0D-2E292E867B22}"/>
          </ac:picMkLst>
        </pc:picChg>
        <pc:picChg chg="del">
          <ac:chgData name="Kerry Sage" userId="cec31ac4-82ba-49c7-bfcb-b8da6f24bee1" providerId="ADAL" clId="{88530990-B15F-4416-9470-911011F7A930}" dt="2025-01-22T11:47:11.634" v="378" actId="478"/>
          <ac:picMkLst>
            <pc:docMk/>
            <pc:sldMk cId="3352410801" sldId="266"/>
            <ac:picMk id="9" creationId="{9CB9C5CE-665D-4BC4-B8F3-711F8DF6EA11}"/>
          </ac:picMkLst>
        </pc:picChg>
      </pc:sldChg>
      <pc:sldChg chg="modSp mod">
        <pc:chgData name="Kerry Sage" userId="cec31ac4-82ba-49c7-bfcb-b8da6f24bee1" providerId="ADAL" clId="{88530990-B15F-4416-9470-911011F7A930}" dt="2025-01-22T13:58:15.596" v="678" actId="115"/>
        <pc:sldMkLst>
          <pc:docMk/>
          <pc:sldMk cId="0" sldId="267"/>
        </pc:sldMkLst>
        <pc:spChg chg="mod">
          <ac:chgData name="Kerry Sage" userId="cec31ac4-82ba-49c7-bfcb-b8da6f24bee1" providerId="ADAL" clId="{88530990-B15F-4416-9470-911011F7A930}" dt="2025-01-22T13:58:15.596" v="678" actId="115"/>
          <ac:spMkLst>
            <pc:docMk/>
            <pc:sldMk cId="0" sldId="267"/>
            <ac:spMk id="9" creationId="{00000000-0000-0000-0000-000000000000}"/>
          </ac:spMkLst>
        </pc:spChg>
      </pc:sldChg>
      <pc:sldChg chg="del">
        <pc:chgData name="Kerry Sage" userId="cec31ac4-82ba-49c7-bfcb-b8da6f24bee1" providerId="ADAL" clId="{88530990-B15F-4416-9470-911011F7A930}" dt="2025-01-22T11:55:48.735" v="490" actId="47"/>
        <pc:sldMkLst>
          <pc:docMk/>
          <pc:sldMk cId="1157632740" sldId="268"/>
        </pc:sldMkLst>
      </pc:sldChg>
      <pc:sldChg chg="del">
        <pc:chgData name="Kerry Sage" userId="cec31ac4-82ba-49c7-bfcb-b8da6f24bee1" providerId="ADAL" clId="{88530990-B15F-4416-9470-911011F7A930}" dt="2025-01-22T12:13:06.100" v="664" actId="47"/>
        <pc:sldMkLst>
          <pc:docMk/>
          <pc:sldMk cId="3408864409" sldId="271"/>
        </pc:sldMkLst>
      </pc:sldChg>
      <pc:sldChg chg="del">
        <pc:chgData name="Kerry Sage" userId="cec31ac4-82ba-49c7-bfcb-b8da6f24bee1" providerId="ADAL" clId="{88530990-B15F-4416-9470-911011F7A930}" dt="2025-01-22T12:13:07.121" v="665" actId="47"/>
        <pc:sldMkLst>
          <pc:docMk/>
          <pc:sldMk cId="554440313" sldId="272"/>
        </pc:sldMkLst>
      </pc:sldChg>
      <pc:sldChg chg="add">
        <pc:chgData name="Kerry Sage" userId="cec31ac4-82ba-49c7-bfcb-b8da6f24bee1" providerId="ADAL" clId="{88530990-B15F-4416-9470-911011F7A930}" dt="2025-01-20T15:36:42.266" v="12"/>
        <pc:sldMkLst>
          <pc:docMk/>
          <pc:sldMk cId="4146107909" sldId="274"/>
        </pc:sldMkLst>
      </pc:sldChg>
      <pc:sldChg chg="modSp mod">
        <pc:chgData name="Kerry Sage" userId="cec31ac4-82ba-49c7-bfcb-b8da6f24bee1" providerId="ADAL" clId="{88530990-B15F-4416-9470-911011F7A930}" dt="2025-01-22T12:14:47.689" v="674" actId="115"/>
        <pc:sldMkLst>
          <pc:docMk/>
          <pc:sldMk cId="2603841688" sldId="275"/>
        </pc:sldMkLst>
        <pc:spChg chg="mod">
          <ac:chgData name="Kerry Sage" userId="cec31ac4-82ba-49c7-bfcb-b8da6f24bee1" providerId="ADAL" clId="{88530990-B15F-4416-9470-911011F7A930}" dt="2025-01-22T12:14:47.689" v="674" actId="115"/>
          <ac:spMkLst>
            <pc:docMk/>
            <pc:sldMk cId="2603841688" sldId="275"/>
            <ac:spMk id="16" creationId="{00000000-0000-0000-0000-000000000000}"/>
          </ac:spMkLst>
        </pc:spChg>
      </pc:sldChg>
      <pc:sldChg chg="modSp mod">
        <pc:chgData name="Kerry Sage" userId="cec31ac4-82ba-49c7-bfcb-b8da6f24bee1" providerId="ADAL" clId="{88530990-B15F-4416-9470-911011F7A930}" dt="2025-01-22T12:14:36.447" v="670" actId="115"/>
        <pc:sldMkLst>
          <pc:docMk/>
          <pc:sldMk cId="3849199015" sldId="277"/>
        </pc:sldMkLst>
        <pc:spChg chg="mod">
          <ac:chgData name="Kerry Sage" userId="cec31ac4-82ba-49c7-bfcb-b8da6f24bee1" providerId="ADAL" clId="{88530990-B15F-4416-9470-911011F7A930}" dt="2025-01-22T12:14:36.447" v="670" actId="115"/>
          <ac:spMkLst>
            <pc:docMk/>
            <pc:sldMk cId="3849199015" sldId="277"/>
            <ac:spMk id="3" creationId="{E927F808-B4CB-EFA9-A494-2C50D87535EC}"/>
          </ac:spMkLst>
        </pc:spChg>
      </pc:sldChg>
      <pc:sldChg chg="add">
        <pc:chgData name="Kerry Sage" userId="cec31ac4-82ba-49c7-bfcb-b8da6f24bee1" providerId="ADAL" clId="{88530990-B15F-4416-9470-911011F7A930}" dt="2025-01-20T15:58:20.115" v="57"/>
        <pc:sldMkLst>
          <pc:docMk/>
          <pc:sldMk cId="2165045786" sldId="278"/>
        </pc:sldMkLst>
      </pc:sldChg>
      <pc:sldChg chg="modSp mod">
        <pc:chgData name="Kerry Sage" userId="cec31ac4-82ba-49c7-bfcb-b8da6f24bee1" providerId="ADAL" clId="{88530990-B15F-4416-9470-911011F7A930}" dt="2025-01-22T12:14:42.227" v="672" actId="115"/>
        <pc:sldMkLst>
          <pc:docMk/>
          <pc:sldMk cId="2429208864" sldId="279"/>
        </pc:sldMkLst>
        <pc:spChg chg="mod">
          <ac:chgData name="Kerry Sage" userId="cec31ac4-82ba-49c7-bfcb-b8da6f24bee1" providerId="ADAL" clId="{88530990-B15F-4416-9470-911011F7A930}" dt="2025-01-22T12:14:42.227" v="672" actId="115"/>
          <ac:spMkLst>
            <pc:docMk/>
            <pc:sldMk cId="2429208864" sldId="279"/>
            <ac:spMk id="3" creationId="{80694CB9-AF2A-C9D0-C8BE-3D1BD6EA5EA7}"/>
          </ac:spMkLst>
        </pc:spChg>
      </pc:sldChg>
      <pc:sldChg chg="add">
        <pc:chgData name="Kerry Sage" userId="cec31ac4-82ba-49c7-bfcb-b8da6f24bee1" providerId="ADAL" clId="{88530990-B15F-4416-9470-911011F7A930}" dt="2025-01-20T15:50:35.283" v="41"/>
        <pc:sldMkLst>
          <pc:docMk/>
          <pc:sldMk cId="4045261027" sldId="280"/>
        </pc:sldMkLst>
      </pc:sldChg>
      <pc:sldChg chg="add">
        <pc:chgData name="Kerry Sage" userId="cec31ac4-82ba-49c7-bfcb-b8da6f24bee1" providerId="ADAL" clId="{88530990-B15F-4416-9470-911011F7A930}" dt="2025-01-20T15:58:20.115" v="57"/>
        <pc:sldMkLst>
          <pc:docMk/>
          <pc:sldMk cId="222569491" sldId="281"/>
        </pc:sldMkLst>
      </pc:sldChg>
      <pc:sldChg chg="del">
        <pc:chgData name="Kerry Sage" userId="cec31ac4-82ba-49c7-bfcb-b8da6f24bee1" providerId="ADAL" clId="{88530990-B15F-4416-9470-911011F7A930}" dt="2025-01-22T12:11:50.887" v="661" actId="47"/>
        <pc:sldMkLst>
          <pc:docMk/>
          <pc:sldMk cId="3358972198" sldId="282"/>
        </pc:sldMkLst>
      </pc:sldChg>
      <pc:sldChg chg="del">
        <pc:chgData name="Kerry Sage" userId="cec31ac4-82ba-49c7-bfcb-b8da6f24bee1" providerId="ADAL" clId="{88530990-B15F-4416-9470-911011F7A930}" dt="2025-01-22T12:11:52.622" v="662" actId="47"/>
        <pc:sldMkLst>
          <pc:docMk/>
          <pc:sldMk cId="2889243459" sldId="283"/>
        </pc:sldMkLst>
      </pc:sldChg>
      <pc:sldChg chg="addSp delSp modSp mod modNotesTx">
        <pc:chgData name="Kerry Sage" userId="cec31ac4-82ba-49c7-bfcb-b8da6f24bee1" providerId="ADAL" clId="{88530990-B15F-4416-9470-911011F7A930}" dt="2025-01-22T11:40:12.310" v="363" actId="20577"/>
        <pc:sldMkLst>
          <pc:docMk/>
          <pc:sldMk cId="255768970" sldId="284"/>
        </pc:sldMkLst>
        <pc:spChg chg="mod">
          <ac:chgData name="Kerry Sage" userId="cec31ac4-82ba-49c7-bfcb-b8da6f24bee1" providerId="ADAL" clId="{88530990-B15F-4416-9470-911011F7A930}" dt="2025-01-22T11:39:22.552" v="354" actId="20577"/>
          <ac:spMkLst>
            <pc:docMk/>
            <pc:sldMk cId="255768970" sldId="284"/>
            <ac:spMk id="2" creationId="{16A2095E-472B-4BF8-C55D-B7A837FF7779}"/>
          </ac:spMkLst>
        </pc:spChg>
        <pc:spChg chg="del">
          <ac:chgData name="Kerry Sage" userId="cec31ac4-82ba-49c7-bfcb-b8da6f24bee1" providerId="ADAL" clId="{88530990-B15F-4416-9470-911011F7A930}" dt="2025-01-22T11:38:53.157" v="345" actId="478"/>
          <ac:spMkLst>
            <pc:docMk/>
            <pc:sldMk cId="255768970" sldId="284"/>
            <ac:spMk id="3" creationId="{E33EEB84-0FD0-3D7A-0FCD-5B3CF6D060AE}"/>
          </ac:spMkLst>
        </pc:spChg>
        <pc:spChg chg="add mod">
          <ac:chgData name="Kerry Sage" userId="cec31ac4-82ba-49c7-bfcb-b8da6f24bee1" providerId="ADAL" clId="{88530990-B15F-4416-9470-911011F7A930}" dt="2025-01-22T11:40:02.351" v="362" actId="114"/>
          <ac:spMkLst>
            <pc:docMk/>
            <pc:sldMk cId="255768970" sldId="284"/>
            <ac:spMk id="8" creationId="{CE1D3D58-70FF-185D-0ED2-D1F6C4F2F778}"/>
          </ac:spMkLst>
        </pc:spChg>
        <pc:picChg chg="del">
          <ac:chgData name="Kerry Sage" userId="cec31ac4-82ba-49c7-bfcb-b8da6f24bee1" providerId="ADAL" clId="{88530990-B15F-4416-9470-911011F7A930}" dt="2025-01-22T11:38:23.025" v="341" actId="478"/>
          <ac:picMkLst>
            <pc:docMk/>
            <pc:sldMk cId="255768970" sldId="284"/>
            <ac:picMk id="6" creationId="{94106F25-BFCC-4504-93EB-1F66F4FD839B}"/>
          </ac:picMkLst>
        </pc:picChg>
        <pc:picChg chg="add mod">
          <ac:chgData name="Kerry Sage" userId="cec31ac4-82ba-49c7-bfcb-b8da6f24bee1" providerId="ADAL" clId="{88530990-B15F-4416-9470-911011F7A930}" dt="2025-01-22T11:38:50.182" v="344" actId="1076"/>
          <ac:picMkLst>
            <pc:docMk/>
            <pc:sldMk cId="255768970" sldId="284"/>
            <ac:picMk id="7" creationId="{AE10581D-4F8F-B854-5E11-F6FC04B6E426}"/>
          </ac:picMkLst>
        </pc:picChg>
        <pc:picChg chg="add mod">
          <ac:chgData name="Kerry Sage" userId="cec31ac4-82ba-49c7-bfcb-b8da6f24bee1" providerId="ADAL" clId="{88530990-B15F-4416-9470-911011F7A930}" dt="2025-01-22T11:39:48.111" v="358" actId="1076"/>
          <ac:picMkLst>
            <pc:docMk/>
            <pc:sldMk cId="255768970" sldId="284"/>
            <ac:picMk id="10" creationId="{A4AA0968-41F5-6C68-5754-EF295FA9ADBA}"/>
          </ac:picMkLst>
        </pc:picChg>
      </pc:sldChg>
      <pc:sldChg chg="addSp delSp modSp mod">
        <pc:chgData name="Kerry Sage" userId="cec31ac4-82ba-49c7-bfcb-b8da6f24bee1" providerId="ADAL" clId="{88530990-B15F-4416-9470-911011F7A930}" dt="2025-01-22T12:10:02.115" v="656" actId="1076"/>
        <pc:sldMkLst>
          <pc:docMk/>
          <pc:sldMk cId="3258732845" sldId="297"/>
        </pc:sldMkLst>
        <pc:spChg chg="del">
          <ac:chgData name="Kerry Sage" userId="cec31ac4-82ba-49c7-bfcb-b8da6f24bee1" providerId="ADAL" clId="{88530990-B15F-4416-9470-911011F7A930}" dt="2025-01-22T12:05:05.181" v="558" actId="478"/>
          <ac:spMkLst>
            <pc:docMk/>
            <pc:sldMk cId="3258732845" sldId="297"/>
            <ac:spMk id="2" creationId="{AFB2ABCF-D0FD-3E8D-8926-53ED8FCD7053}"/>
          </ac:spMkLst>
        </pc:spChg>
        <pc:spChg chg="del">
          <ac:chgData name="Kerry Sage" userId="cec31ac4-82ba-49c7-bfcb-b8da6f24bee1" providerId="ADAL" clId="{88530990-B15F-4416-9470-911011F7A930}" dt="2025-01-22T12:06:15.610" v="569" actId="478"/>
          <ac:spMkLst>
            <pc:docMk/>
            <pc:sldMk cId="3258732845" sldId="297"/>
            <ac:spMk id="3" creationId="{6FED9CEC-B4AE-2868-BAEA-9D6A46A55283}"/>
          </ac:spMkLst>
        </pc:spChg>
        <pc:spChg chg="mod">
          <ac:chgData name="Kerry Sage" userId="cec31ac4-82ba-49c7-bfcb-b8da6f24bee1" providerId="ADAL" clId="{88530990-B15F-4416-9470-911011F7A930}" dt="2025-01-22T12:10:02.115" v="656" actId="1076"/>
          <ac:spMkLst>
            <pc:docMk/>
            <pc:sldMk cId="3258732845" sldId="297"/>
            <ac:spMk id="4" creationId="{D398489D-D354-0472-2AA0-3EE77CDBA7CD}"/>
          </ac:spMkLst>
        </pc:spChg>
        <pc:spChg chg="add mod">
          <ac:chgData name="Kerry Sage" userId="cec31ac4-82ba-49c7-bfcb-b8da6f24bee1" providerId="ADAL" clId="{88530990-B15F-4416-9470-911011F7A930}" dt="2025-01-22T12:06:44.057" v="620" actId="20577"/>
          <ac:spMkLst>
            <pc:docMk/>
            <pc:sldMk cId="3258732845" sldId="297"/>
            <ac:spMk id="6" creationId="{791E4FE3-3FB7-A3FE-BDD8-086E18669080}"/>
          </ac:spMkLst>
        </pc:spChg>
        <pc:spChg chg="add del mod">
          <ac:chgData name="Kerry Sage" userId="cec31ac4-82ba-49c7-bfcb-b8da6f24bee1" providerId="ADAL" clId="{88530990-B15F-4416-9470-911011F7A930}" dt="2025-01-22T12:06:17.700" v="570" actId="478"/>
          <ac:spMkLst>
            <pc:docMk/>
            <pc:sldMk cId="3258732845" sldId="297"/>
            <ac:spMk id="10" creationId="{EC263D1A-B1EA-52B6-1A74-23B5D8767F9F}"/>
          </ac:spMkLst>
        </pc:spChg>
        <pc:spChg chg="add mod">
          <ac:chgData name="Kerry Sage" userId="cec31ac4-82ba-49c7-bfcb-b8da6f24bee1" providerId="ADAL" clId="{88530990-B15F-4416-9470-911011F7A930}" dt="2025-01-22T12:09:02.094" v="649" actId="6549"/>
          <ac:spMkLst>
            <pc:docMk/>
            <pc:sldMk cId="3258732845" sldId="297"/>
            <ac:spMk id="14" creationId="{3B799BBA-C145-F7AF-79EA-E5965B9EF0A1}"/>
          </ac:spMkLst>
        </pc:spChg>
        <pc:picChg chg="del">
          <ac:chgData name="Kerry Sage" userId="cec31ac4-82ba-49c7-bfcb-b8da6f24bee1" providerId="ADAL" clId="{88530990-B15F-4416-9470-911011F7A930}" dt="2025-01-22T12:05:01.400" v="556" actId="478"/>
          <ac:picMkLst>
            <pc:docMk/>
            <pc:sldMk cId="3258732845" sldId="297"/>
            <ac:picMk id="5" creationId="{305AF5F1-F0BB-B7F5-7650-0910DC85ECEE}"/>
          </ac:picMkLst>
        </pc:picChg>
        <pc:picChg chg="del">
          <ac:chgData name="Kerry Sage" userId="cec31ac4-82ba-49c7-bfcb-b8da6f24bee1" providerId="ADAL" clId="{88530990-B15F-4416-9470-911011F7A930}" dt="2025-01-22T12:05:02.930" v="557" actId="478"/>
          <ac:picMkLst>
            <pc:docMk/>
            <pc:sldMk cId="3258732845" sldId="297"/>
            <ac:picMk id="7" creationId="{12A8AF10-0E7E-7B0C-8A3A-3312050C53B7}"/>
          </ac:picMkLst>
        </pc:picChg>
        <pc:picChg chg="add mod">
          <ac:chgData name="Kerry Sage" userId="cec31ac4-82ba-49c7-bfcb-b8da6f24bee1" providerId="ADAL" clId="{88530990-B15F-4416-9470-911011F7A930}" dt="2025-01-22T12:08:31.976" v="644" actId="1076"/>
          <ac:picMkLst>
            <pc:docMk/>
            <pc:sldMk cId="3258732845" sldId="297"/>
            <ac:picMk id="9" creationId="{00216FF3-D3D7-DFC8-6B76-5DE306A03198}"/>
          </ac:picMkLst>
        </pc:picChg>
        <pc:picChg chg="add mod">
          <ac:chgData name="Kerry Sage" userId="cec31ac4-82ba-49c7-bfcb-b8da6f24bee1" providerId="ADAL" clId="{88530990-B15F-4416-9470-911011F7A930}" dt="2025-01-22T12:07:38.208" v="633" actId="14100"/>
          <ac:picMkLst>
            <pc:docMk/>
            <pc:sldMk cId="3258732845" sldId="297"/>
            <ac:picMk id="12" creationId="{0D38B4B8-CD55-9107-2857-2DBEC5262894}"/>
          </ac:picMkLst>
        </pc:picChg>
        <pc:picChg chg="add mod">
          <ac:chgData name="Kerry Sage" userId="cec31ac4-82ba-49c7-bfcb-b8da6f24bee1" providerId="ADAL" clId="{88530990-B15F-4416-9470-911011F7A930}" dt="2025-01-22T12:08:33.507" v="645" actId="1076"/>
          <ac:picMkLst>
            <pc:docMk/>
            <pc:sldMk cId="3258732845" sldId="297"/>
            <ac:picMk id="16" creationId="{51887204-0633-6426-24B6-5950CEB183F7}"/>
          </ac:picMkLst>
        </pc:picChg>
      </pc:sldChg>
      <pc:sldChg chg="add">
        <pc:chgData name="Kerry Sage" userId="cec31ac4-82ba-49c7-bfcb-b8da6f24bee1" providerId="ADAL" clId="{88530990-B15F-4416-9470-911011F7A930}" dt="2025-01-20T15:47:06.575" v="35"/>
        <pc:sldMkLst>
          <pc:docMk/>
          <pc:sldMk cId="2230537163" sldId="298"/>
        </pc:sldMkLst>
      </pc:sldChg>
      <pc:sldChg chg="addSp delSp modSp mod ord modNotesTx">
        <pc:chgData name="Kerry Sage" userId="cec31ac4-82ba-49c7-bfcb-b8da6f24bee1" providerId="ADAL" clId="{88530990-B15F-4416-9470-911011F7A930}" dt="2025-01-22T11:55:43.266" v="489"/>
        <pc:sldMkLst>
          <pc:docMk/>
          <pc:sldMk cId="1473731415" sldId="302"/>
        </pc:sldMkLst>
        <pc:spChg chg="mod">
          <ac:chgData name="Kerry Sage" userId="cec31ac4-82ba-49c7-bfcb-b8da6f24bee1" providerId="ADAL" clId="{88530990-B15F-4416-9470-911011F7A930}" dt="2025-01-22T11:53:14.356" v="462" actId="20577"/>
          <ac:spMkLst>
            <pc:docMk/>
            <pc:sldMk cId="1473731415" sldId="302"/>
            <ac:spMk id="2" creationId="{709182FC-EC73-7BAC-F917-1E9B943B7C89}"/>
          </ac:spMkLst>
        </pc:spChg>
        <pc:spChg chg="mod">
          <ac:chgData name="Kerry Sage" userId="cec31ac4-82ba-49c7-bfcb-b8da6f24bee1" providerId="ADAL" clId="{88530990-B15F-4416-9470-911011F7A930}" dt="2025-01-22T11:55:39.521" v="487" actId="20577"/>
          <ac:spMkLst>
            <pc:docMk/>
            <pc:sldMk cId="1473731415" sldId="302"/>
            <ac:spMk id="4" creationId="{B52E98F1-58BA-2225-72A9-0379AB61100C}"/>
          </ac:spMkLst>
        </pc:spChg>
        <pc:spChg chg="del mod">
          <ac:chgData name="Kerry Sage" userId="cec31ac4-82ba-49c7-bfcb-b8da6f24bee1" providerId="ADAL" clId="{88530990-B15F-4416-9470-911011F7A930}" dt="2025-01-22T11:53:29.361" v="463" actId="478"/>
          <ac:spMkLst>
            <pc:docMk/>
            <pc:sldMk cId="1473731415" sldId="302"/>
            <ac:spMk id="7" creationId="{FE9C92B0-A2A3-4A8B-9639-6A2354061B90}"/>
          </ac:spMkLst>
        </pc:spChg>
        <pc:spChg chg="add mod">
          <ac:chgData name="Kerry Sage" userId="cec31ac4-82ba-49c7-bfcb-b8da6f24bee1" providerId="ADAL" clId="{88530990-B15F-4416-9470-911011F7A930}" dt="2025-01-22T11:55:08.895" v="485" actId="2711"/>
          <ac:spMkLst>
            <pc:docMk/>
            <pc:sldMk cId="1473731415" sldId="302"/>
            <ac:spMk id="13" creationId="{A4CDFE97-592A-7346-1BAE-8B99CD2A5968}"/>
          </ac:spMkLst>
        </pc:spChg>
        <pc:picChg chg="del">
          <ac:chgData name="Kerry Sage" userId="cec31ac4-82ba-49c7-bfcb-b8da6f24bee1" providerId="ADAL" clId="{88530990-B15F-4416-9470-911011F7A930}" dt="2025-01-22T11:51:11.110" v="441" actId="478"/>
          <ac:picMkLst>
            <pc:docMk/>
            <pc:sldMk cId="1473731415" sldId="302"/>
            <ac:picMk id="3" creationId="{0CB7369B-C83A-475D-B68A-6850D02976A6}"/>
          </ac:picMkLst>
        </pc:picChg>
        <pc:picChg chg="add mod">
          <ac:chgData name="Kerry Sage" userId="cec31ac4-82ba-49c7-bfcb-b8da6f24bee1" providerId="ADAL" clId="{88530990-B15F-4416-9470-911011F7A930}" dt="2025-01-22T11:51:42.451" v="444" actId="1076"/>
          <ac:picMkLst>
            <pc:docMk/>
            <pc:sldMk cId="1473731415" sldId="302"/>
            <ac:picMk id="6" creationId="{4741FE69-1BD1-122F-104D-D213A1D95A67}"/>
          </ac:picMkLst>
        </pc:picChg>
        <pc:picChg chg="add del mod">
          <ac:chgData name="Kerry Sage" userId="cec31ac4-82ba-49c7-bfcb-b8da6f24bee1" providerId="ADAL" clId="{88530990-B15F-4416-9470-911011F7A930}" dt="2025-01-22T11:52:54.040" v="456" actId="478"/>
          <ac:picMkLst>
            <pc:docMk/>
            <pc:sldMk cId="1473731415" sldId="302"/>
            <ac:picMk id="9" creationId="{189FF091-5248-8C4B-67A8-0B47AEA1E910}"/>
          </ac:picMkLst>
        </pc:picChg>
        <pc:picChg chg="add mod">
          <ac:chgData name="Kerry Sage" userId="cec31ac4-82ba-49c7-bfcb-b8da6f24bee1" providerId="ADAL" clId="{88530990-B15F-4416-9470-911011F7A930}" dt="2025-01-22T11:53:12.458" v="461" actId="1076"/>
          <ac:picMkLst>
            <pc:docMk/>
            <pc:sldMk cId="1473731415" sldId="302"/>
            <ac:picMk id="11" creationId="{D5896023-61B2-FF69-D79E-B45FAD697125}"/>
          </ac:picMkLst>
        </pc:picChg>
      </pc:sldChg>
      <pc:sldChg chg="del">
        <pc:chgData name="Kerry Sage" userId="cec31ac4-82ba-49c7-bfcb-b8da6f24bee1" providerId="ADAL" clId="{88530990-B15F-4416-9470-911011F7A930}" dt="2025-01-22T12:11:55.136" v="663" actId="47"/>
        <pc:sldMkLst>
          <pc:docMk/>
          <pc:sldMk cId="2693914227" sldId="305"/>
        </pc:sldMkLst>
      </pc:sldChg>
      <pc:sldChg chg="add del ord">
        <pc:chgData name="Kerry Sage" userId="cec31ac4-82ba-49c7-bfcb-b8da6f24bee1" providerId="ADAL" clId="{88530990-B15F-4416-9470-911011F7A930}" dt="2025-01-20T15:51:05.209" v="45" actId="47"/>
        <pc:sldMkLst>
          <pc:docMk/>
          <pc:sldMk cId="2025529884" sldId="327"/>
        </pc:sldMkLst>
      </pc:sldChg>
      <pc:sldChg chg="add">
        <pc:chgData name="Kerry Sage" userId="cec31ac4-82ba-49c7-bfcb-b8da6f24bee1" providerId="ADAL" clId="{88530990-B15F-4416-9470-911011F7A930}" dt="2025-01-20T15:57:54.089" v="56"/>
        <pc:sldMkLst>
          <pc:docMk/>
          <pc:sldMk cId="4154764145" sldId="351"/>
        </pc:sldMkLst>
      </pc:sldChg>
      <pc:sldChg chg="add">
        <pc:chgData name="Kerry Sage" userId="cec31ac4-82ba-49c7-bfcb-b8da6f24bee1" providerId="ADAL" clId="{88530990-B15F-4416-9470-911011F7A930}" dt="2025-01-20T15:37:04.299" v="13"/>
        <pc:sldMkLst>
          <pc:docMk/>
          <pc:sldMk cId="684224531" sldId="401"/>
        </pc:sldMkLst>
      </pc:sldChg>
      <pc:sldChg chg="add">
        <pc:chgData name="Kerry Sage" userId="cec31ac4-82ba-49c7-bfcb-b8da6f24bee1" providerId="ADAL" clId="{88530990-B15F-4416-9470-911011F7A930}" dt="2025-01-20T15:55:52.558" v="54"/>
        <pc:sldMkLst>
          <pc:docMk/>
          <pc:sldMk cId="1795077732" sldId="404"/>
        </pc:sldMkLst>
      </pc:sldChg>
      <pc:sldChg chg="modSp mod">
        <pc:chgData name="Kerry Sage" userId="cec31ac4-82ba-49c7-bfcb-b8da6f24bee1" providerId="ADAL" clId="{88530990-B15F-4416-9470-911011F7A930}" dt="2025-01-22T12:13:53.886" v="667" actId="207"/>
        <pc:sldMkLst>
          <pc:docMk/>
          <pc:sldMk cId="3633256627" sldId="418"/>
        </pc:sldMkLst>
        <pc:spChg chg="mod">
          <ac:chgData name="Kerry Sage" userId="cec31ac4-82ba-49c7-bfcb-b8da6f24bee1" providerId="ADAL" clId="{88530990-B15F-4416-9470-911011F7A930}" dt="2025-01-22T12:13:53.886" v="667" actId="207"/>
          <ac:spMkLst>
            <pc:docMk/>
            <pc:sldMk cId="3633256627" sldId="418"/>
            <ac:spMk id="2" creationId="{7639651E-22A1-45F5-8B93-AECE8168F7C8}"/>
          </ac:spMkLst>
        </pc:spChg>
      </pc:sldChg>
      <pc:sldChg chg="addSp delSp modSp">
        <pc:chgData name="Kerry Sage" userId="cec31ac4-82ba-49c7-bfcb-b8da6f24bee1" providerId="ADAL" clId="{88530990-B15F-4416-9470-911011F7A930}" dt="2025-01-22T12:10:23.344" v="657" actId="478"/>
        <pc:sldMkLst>
          <pc:docMk/>
          <pc:sldMk cId="4079710631" sldId="1883"/>
        </pc:sldMkLst>
        <pc:spChg chg="del">
          <ac:chgData name="Kerry Sage" userId="cec31ac4-82ba-49c7-bfcb-b8da6f24bee1" providerId="ADAL" clId="{88530990-B15F-4416-9470-911011F7A930}" dt="2025-01-22T11:02:06.244" v="337" actId="478"/>
          <ac:spMkLst>
            <pc:docMk/>
            <pc:sldMk cId="4079710631" sldId="1883"/>
            <ac:spMk id="2" creationId="{027B60A5-D781-2345-B980-DA8272D18626}"/>
          </ac:spMkLst>
        </pc:spChg>
        <pc:spChg chg="add del mod">
          <ac:chgData name="Kerry Sage" userId="cec31ac4-82ba-49c7-bfcb-b8da6f24bee1" providerId="ADAL" clId="{88530990-B15F-4416-9470-911011F7A930}" dt="2025-01-22T12:10:23.344" v="657" actId="478"/>
          <ac:spMkLst>
            <pc:docMk/>
            <pc:sldMk cId="4079710631" sldId="1883"/>
            <ac:spMk id="4" creationId="{A15F8679-B67C-5EAC-79A9-E05E7D94F5C2}"/>
          </ac:spMkLst>
        </pc:spChg>
      </pc:sldChg>
      <pc:sldChg chg="addSp delSp modSp">
        <pc:chgData name="Kerry Sage" userId="cec31ac4-82ba-49c7-bfcb-b8da6f24bee1" providerId="ADAL" clId="{88530990-B15F-4416-9470-911011F7A930}" dt="2025-01-22T12:02:43.049" v="554" actId="478"/>
        <pc:sldMkLst>
          <pc:docMk/>
          <pc:sldMk cId="1216745200" sldId="1908"/>
        </pc:sldMkLst>
        <pc:spChg chg="del">
          <ac:chgData name="Kerry Sage" userId="cec31ac4-82ba-49c7-bfcb-b8da6f24bee1" providerId="ADAL" clId="{88530990-B15F-4416-9470-911011F7A930}" dt="2025-01-22T12:02:41.177" v="553" actId="478"/>
          <ac:spMkLst>
            <pc:docMk/>
            <pc:sldMk cId="1216745200" sldId="1908"/>
            <ac:spMk id="3" creationId="{D86CCADE-569E-29A5-73F7-F3F99653470E}"/>
          </ac:spMkLst>
        </pc:spChg>
        <pc:spChg chg="add del mod">
          <ac:chgData name="Kerry Sage" userId="cec31ac4-82ba-49c7-bfcb-b8da6f24bee1" providerId="ADAL" clId="{88530990-B15F-4416-9470-911011F7A930}" dt="2025-01-22T12:02:43.049" v="554" actId="478"/>
          <ac:spMkLst>
            <pc:docMk/>
            <pc:sldMk cId="1216745200" sldId="1908"/>
            <ac:spMk id="4" creationId="{0D65D991-FFC9-60D1-7136-AAA7723AE687}"/>
          </ac:spMkLst>
        </pc:spChg>
      </pc:sldChg>
      <pc:sldChg chg="modSp mod">
        <pc:chgData name="Kerry Sage" userId="cec31ac4-82ba-49c7-bfcb-b8da6f24bee1" providerId="ADAL" clId="{88530990-B15F-4416-9470-911011F7A930}" dt="2025-01-22T15:12:07.903" v="682" actId="20577"/>
        <pc:sldMkLst>
          <pc:docMk/>
          <pc:sldMk cId="3508616479" sldId="1945"/>
        </pc:sldMkLst>
        <pc:spChg chg="mod">
          <ac:chgData name="Kerry Sage" userId="cec31ac4-82ba-49c7-bfcb-b8da6f24bee1" providerId="ADAL" clId="{88530990-B15F-4416-9470-911011F7A930}" dt="2025-01-22T15:12:07.903" v="682" actId="20577"/>
          <ac:spMkLst>
            <pc:docMk/>
            <pc:sldMk cId="3508616479" sldId="1945"/>
            <ac:spMk id="2" creationId="{04BAD71C-3163-8762-2885-CA7D67FEC217}"/>
          </ac:spMkLst>
        </pc:spChg>
      </pc:sldChg>
      <pc:sldChg chg="modSp add del mod">
        <pc:chgData name="Kerry Sage" userId="cec31ac4-82ba-49c7-bfcb-b8da6f24bee1" providerId="ADAL" clId="{88530990-B15F-4416-9470-911011F7A930}" dt="2025-01-22T17:59:34.991" v="686" actId="20577"/>
        <pc:sldMkLst>
          <pc:docMk/>
          <pc:sldMk cId="4154243527" sldId="1946"/>
        </pc:sldMkLst>
        <pc:graphicFrameChg chg="modGraphic">
          <ac:chgData name="Kerry Sage" userId="cec31ac4-82ba-49c7-bfcb-b8da6f24bee1" providerId="ADAL" clId="{88530990-B15F-4416-9470-911011F7A930}" dt="2025-01-22T17:59:34.991" v="686" actId="20577"/>
          <ac:graphicFrameMkLst>
            <pc:docMk/>
            <pc:sldMk cId="4154243527" sldId="1946"/>
            <ac:graphicFrameMk id="5" creationId="{41716C16-9EC7-9BBE-B2FE-4CA3B15FF96F}"/>
          </ac:graphicFrameMkLst>
        </pc:graphicFrameChg>
      </pc:sldChg>
      <pc:sldChg chg="add">
        <pc:chgData name="Kerry Sage" userId="cec31ac4-82ba-49c7-bfcb-b8da6f24bee1" providerId="ADAL" clId="{88530990-B15F-4416-9470-911011F7A930}" dt="2025-01-20T15:37:04.299" v="13"/>
        <pc:sldMkLst>
          <pc:docMk/>
          <pc:sldMk cId="2171231150" sldId="1951"/>
        </pc:sldMkLst>
      </pc:sldChg>
      <pc:sldChg chg="modSp add del mod">
        <pc:chgData name="Kerry Sage" userId="cec31ac4-82ba-49c7-bfcb-b8da6f24bee1" providerId="ADAL" clId="{88530990-B15F-4416-9470-911011F7A930}" dt="2025-01-20T15:53:37.929" v="47"/>
        <pc:sldMkLst>
          <pc:docMk/>
          <pc:sldMk cId="2405538802" sldId="1953"/>
        </pc:sldMkLst>
        <pc:spChg chg="mod">
          <ac:chgData name="Kerry Sage" userId="cec31ac4-82ba-49c7-bfcb-b8da6f24bee1" providerId="ADAL" clId="{88530990-B15F-4416-9470-911011F7A930}" dt="2025-01-20T15:23:02.200" v="9" actId="20577"/>
          <ac:spMkLst>
            <pc:docMk/>
            <pc:sldMk cId="2405538802" sldId="1953"/>
            <ac:spMk id="3" creationId="{44DBF3CC-1DC2-454A-91FB-0C31C28AA06F}"/>
          </ac:spMkLst>
        </pc:spChg>
      </pc:sldChg>
      <pc:sldChg chg="modSp mod">
        <pc:chgData name="Kerry Sage" userId="cec31ac4-82ba-49c7-bfcb-b8da6f24bee1" providerId="ADAL" clId="{88530990-B15F-4416-9470-911011F7A930}" dt="2025-01-22T12:05:48.797" v="564" actId="207"/>
        <pc:sldMkLst>
          <pc:docMk/>
          <pc:sldMk cId="2695215142" sldId="1987"/>
        </pc:sldMkLst>
        <pc:spChg chg="mod">
          <ac:chgData name="Kerry Sage" userId="cec31ac4-82ba-49c7-bfcb-b8da6f24bee1" providerId="ADAL" clId="{88530990-B15F-4416-9470-911011F7A930}" dt="2025-01-22T12:05:48.797" v="564" actId="207"/>
          <ac:spMkLst>
            <pc:docMk/>
            <pc:sldMk cId="2695215142" sldId="1987"/>
            <ac:spMk id="4" creationId="{15790C38-84C3-E5BA-43C4-0327D16E6DBE}"/>
          </ac:spMkLst>
        </pc:spChg>
      </pc:sldChg>
      <pc:sldChg chg="addSp delSp modSp mod">
        <pc:chgData name="Kerry Sage" userId="cec31ac4-82ba-49c7-bfcb-b8da6f24bee1" providerId="ADAL" clId="{88530990-B15F-4416-9470-911011F7A930}" dt="2025-01-22T12:05:54.346" v="568" actId="1036"/>
        <pc:sldMkLst>
          <pc:docMk/>
          <pc:sldMk cId="473029145" sldId="1990"/>
        </pc:sldMkLst>
        <pc:spChg chg="mod">
          <ac:chgData name="Kerry Sage" userId="cec31ac4-82ba-49c7-bfcb-b8da6f24bee1" providerId="ADAL" clId="{88530990-B15F-4416-9470-911011F7A930}" dt="2025-01-22T12:05:54.346" v="568" actId="1036"/>
          <ac:spMkLst>
            <pc:docMk/>
            <pc:sldMk cId="473029145" sldId="1990"/>
            <ac:spMk id="2" creationId="{A1100E22-5DD1-AC4C-9CEF-4F5A2720D20A}"/>
          </ac:spMkLst>
        </pc:spChg>
        <pc:spChg chg="del">
          <ac:chgData name="Kerry Sage" userId="cec31ac4-82ba-49c7-bfcb-b8da6f24bee1" providerId="ADAL" clId="{88530990-B15F-4416-9470-911011F7A930}" dt="2025-01-22T12:00:37.936" v="537" actId="478"/>
          <ac:spMkLst>
            <pc:docMk/>
            <pc:sldMk cId="473029145" sldId="1990"/>
            <ac:spMk id="6" creationId="{5F5E1745-C25C-10EB-B41E-1E8D1CC769C5}"/>
          </ac:spMkLst>
        </pc:spChg>
        <pc:spChg chg="mod">
          <ac:chgData name="Kerry Sage" userId="cec31ac4-82ba-49c7-bfcb-b8da6f24bee1" providerId="ADAL" clId="{88530990-B15F-4416-9470-911011F7A930}" dt="2025-01-22T12:01:08.068" v="544" actId="20577"/>
          <ac:spMkLst>
            <pc:docMk/>
            <pc:sldMk cId="473029145" sldId="1990"/>
            <ac:spMk id="15" creationId="{96FACD6A-5FCA-67EE-F125-4B3DCAED6D4C}"/>
          </ac:spMkLst>
        </pc:spChg>
        <pc:picChg chg="del">
          <ac:chgData name="Kerry Sage" userId="cec31ac4-82ba-49c7-bfcb-b8da6f24bee1" providerId="ADAL" clId="{88530990-B15F-4416-9470-911011F7A930}" dt="2025-01-22T11:58:07.886" v="491" actId="478"/>
          <ac:picMkLst>
            <pc:docMk/>
            <pc:sldMk cId="473029145" sldId="1990"/>
            <ac:picMk id="5" creationId="{8EF1DDBB-ADF6-B1CC-ED0A-9DA9F7CB78A0}"/>
          </ac:picMkLst>
        </pc:picChg>
        <pc:picChg chg="add del mod">
          <ac:chgData name="Kerry Sage" userId="cec31ac4-82ba-49c7-bfcb-b8da6f24bee1" providerId="ADAL" clId="{88530990-B15F-4416-9470-911011F7A930}" dt="2025-01-22T11:58:33.196" v="498" actId="478"/>
          <ac:picMkLst>
            <pc:docMk/>
            <pc:sldMk cId="473029145" sldId="1990"/>
            <ac:picMk id="7" creationId="{971983CB-6E21-3397-8327-58EC7E56B855}"/>
          </ac:picMkLst>
        </pc:picChg>
        <pc:picChg chg="del">
          <ac:chgData name="Kerry Sage" userId="cec31ac4-82ba-49c7-bfcb-b8da6f24bee1" providerId="ADAL" clId="{88530990-B15F-4416-9470-911011F7A930}" dt="2025-01-22T11:58:10.683" v="494" actId="478"/>
          <ac:picMkLst>
            <pc:docMk/>
            <pc:sldMk cId="473029145" sldId="1990"/>
            <ac:picMk id="8" creationId="{B023912B-D7A6-4E5C-A69E-B7B08733BDE3}"/>
          </ac:picMkLst>
        </pc:picChg>
        <pc:picChg chg="add mod">
          <ac:chgData name="Kerry Sage" userId="cec31ac4-82ba-49c7-bfcb-b8da6f24bee1" providerId="ADAL" clId="{88530990-B15F-4416-9470-911011F7A930}" dt="2025-01-22T12:01:29.992" v="549" actId="1036"/>
          <ac:picMkLst>
            <pc:docMk/>
            <pc:sldMk cId="473029145" sldId="1990"/>
            <ac:picMk id="10" creationId="{E28834F8-3D6A-A805-BA4B-33C3DD57EF2C}"/>
          </ac:picMkLst>
        </pc:picChg>
        <pc:picChg chg="del">
          <ac:chgData name="Kerry Sage" userId="cec31ac4-82ba-49c7-bfcb-b8da6f24bee1" providerId="ADAL" clId="{88530990-B15F-4416-9470-911011F7A930}" dt="2025-01-22T11:58:09.163" v="492" actId="478"/>
          <ac:picMkLst>
            <pc:docMk/>
            <pc:sldMk cId="473029145" sldId="1990"/>
            <ac:picMk id="11" creationId="{83F09937-E597-9754-8FC7-982B2BF94A9C}"/>
          </ac:picMkLst>
        </pc:picChg>
        <pc:picChg chg="add mod">
          <ac:chgData name="Kerry Sage" userId="cec31ac4-82ba-49c7-bfcb-b8da6f24bee1" providerId="ADAL" clId="{88530990-B15F-4416-9470-911011F7A930}" dt="2025-01-22T12:01:29.992" v="549" actId="1036"/>
          <ac:picMkLst>
            <pc:docMk/>
            <pc:sldMk cId="473029145" sldId="1990"/>
            <ac:picMk id="13" creationId="{17DD4CB7-35D2-E19B-0768-B74C322305EE}"/>
          </ac:picMkLst>
        </pc:picChg>
        <pc:picChg chg="add mod modCrop">
          <ac:chgData name="Kerry Sage" userId="cec31ac4-82ba-49c7-bfcb-b8da6f24bee1" providerId="ADAL" clId="{88530990-B15F-4416-9470-911011F7A930}" dt="2025-01-22T12:00:32.471" v="536" actId="1076"/>
          <ac:picMkLst>
            <pc:docMk/>
            <pc:sldMk cId="473029145" sldId="1990"/>
            <ac:picMk id="16" creationId="{41A1DDCB-FDC7-4089-DC3C-63028E4FBB24}"/>
          </ac:picMkLst>
        </pc:picChg>
        <pc:picChg chg="del">
          <ac:chgData name="Kerry Sage" userId="cec31ac4-82ba-49c7-bfcb-b8da6f24bee1" providerId="ADAL" clId="{88530990-B15F-4416-9470-911011F7A930}" dt="2025-01-22T11:58:10.014" v="493" actId="478"/>
          <ac:picMkLst>
            <pc:docMk/>
            <pc:sldMk cId="473029145" sldId="1990"/>
            <ac:picMk id="17" creationId="{57C05BBE-5CC0-9EFC-38EC-6681D89AE0E3}"/>
          </ac:picMkLst>
        </pc:picChg>
        <pc:picChg chg="add mod">
          <ac:chgData name="Kerry Sage" userId="cec31ac4-82ba-49c7-bfcb-b8da6f24bee1" providerId="ADAL" clId="{88530990-B15F-4416-9470-911011F7A930}" dt="2025-01-22T12:01:01.286" v="540" actId="1076"/>
          <ac:picMkLst>
            <pc:docMk/>
            <pc:sldMk cId="473029145" sldId="1990"/>
            <ac:picMk id="20" creationId="{DFE9CDF8-6265-045B-C7CE-1F14E7BB3AB5}"/>
          </ac:picMkLst>
        </pc:picChg>
      </pc:sldChg>
      <pc:sldChg chg="add mod modShow">
        <pc:chgData name="Kerry Sage" userId="cec31ac4-82ba-49c7-bfcb-b8da6f24bee1" providerId="ADAL" clId="{88530990-B15F-4416-9470-911011F7A930}" dt="2025-01-22T13:58:48.925" v="680" actId="729"/>
        <pc:sldMkLst>
          <pc:docMk/>
          <pc:sldMk cId="3459588132" sldId="1997"/>
        </pc:sldMkLst>
      </pc:sldChg>
      <pc:sldChg chg="add del">
        <pc:chgData name="Kerry Sage" userId="cec31ac4-82ba-49c7-bfcb-b8da6f24bee1" providerId="ADAL" clId="{88530990-B15F-4416-9470-911011F7A930}" dt="2025-01-20T15:49:50.448" v="36" actId="47"/>
        <pc:sldMkLst>
          <pc:docMk/>
          <pc:sldMk cId="3646243365" sldId="2003"/>
        </pc:sldMkLst>
      </pc:sldChg>
      <pc:sldChg chg="modSp mod">
        <pc:chgData name="Kerry Sage" userId="cec31ac4-82ba-49c7-bfcb-b8da6f24bee1" providerId="ADAL" clId="{88530990-B15F-4416-9470-911011F7A930}" dt="2025-01-22T12:13:51.346" v="666" actId="207"/>
        <pc:sldMkLst>
          <pc:docMk/>
          <pc:sldMk cId="2817350859" sldId="2010"/>
        </pc:sldMkLst>
        <pc:spChg chg="mod">
          <ac:chgData name="Kerry Sage" userId="cec31ac4-82ba-49c7-bfcb-b8da6f24bee1" providerId="ADAL" clId="{88530990-B15F-4416-9470-911011F7A930}" dt="2025-01-22T12:13:51.346" v="666" actId="207"/>
          <ac:spMkLst>
            <pc:docMk/>
            <pc:sldMk cId="2817350859" sldId="2010"/>
            <ac:spMk id="4" creationId="{E769D23C-456B-34F1-D933-C80F0829CD15}"/>
          </ac:spMkLst>
        </pc:spChg>
      </pc:sldChg>
      <pc:sldChg chg="modSp mod">
        <pc:chgData name="Kerry Sage" userId="cec31ac4-82ba-49c7-bfcb-b8da6f24bee1" providerId="ADAL" clId="{88530990-B15F-4416-9470-911011F7A930}" dt="2025-01-22T12:13:57.400" v="668" actId="207"/>
        <pc:sldMkLst>
          <pc:docMk/>
          <pc:sldMk cId="1264600404" sldId="2017"/>
        </pc:sldMkLst>
        <pc:spChg chg="mod">
          <ac:chgData name="Kerry Sage" userId="cec31ac4-82ba-49c7-bfcb-b8da6f24bee1" providerId="ADAL" clId="{88530990-B15F-4416-9470-911011F7A930}" dt="2025-01-22T12:13:57.400" v="668" actId="207"/>
          <ac:spMkLst>
            <pc:docMk/>
            <pc:sldMk cId="1264600404" sldId="2017"/>
            <ac:spMk id="4" creationId="{6B596CC4-8F8A-589E-C349-B02B26A0258D}"/>
          </ac:spMkLst>
        </pc:spChg>
      </pc:sldChg>
      <pc:sldChg chg="add del">
        <pc:chgData name="Kerry Sage" userId="cec31ac4-82ba-49c7-bfcb-b8da6f24bee1" providerId="ADAL" clId="{88530990-B15F-4416-9470-911011F7A930}" dt="2025-01-20T15:55:16.713" v="51"/>
        <pc:sldMkLst>
          <pc:docMk/>
          <pc:sldMk cId="409431821" sldId="2093"/>
        </pc:sldMkLst>
      </pc:sldChg>
      <pc:sldChg chg="add">
        <pc:chgData name="Kerry Sage" userId="cec31ac4-82ba-49c7-bfcb-b8da6f24bee1" providerId="ADAL" clId="{88530990-B15F-4416-9470-911011F7A930}" dt="2025-01-20T15:55:16.713" v="51"/>
        <pc:sldMkLst>
          <pc:docMk/>
          <pc:sldMk cId="2520074982" sldId="2097"/>
        </pc:sldMkLst>
      </pc:sldChg>
      <pc:sldChg chg="add">
        <pc:chgData name="Kerry Sage" userId="cec31ac4-82ba-49c7-bfcb-b8da6f24bee1" providerId="ADAL" clId="{88530990-B15F-4416-9470-911011F7A930}" dt="2025-01-20T15:55:16.713" v="51"/>
        <pc:sldMkLst>
          <pc:docMk/>
          <pc:sldMk cId="437082230" sldId="2098"/>
        </pc:sldMkLst>
      </pc:sldChg>
      <pc:sldChg chg="addSp delSp modSp mod">
        <pc:chgData name="Kerry Sage" userId="cec31ac4-82ba-49c7-bfcb-b8da6f24bee1" providerId="ADAL" clId="{88530990-B15F-4416-9470-911011F7A930}" dt="2025-01-20T16:20:20.154" v="301" actId="1076"/>
        <pc:sldMkLst>
          <pc:docMk/>
          <pc:sldMk cId="3437983591" sldId="2100"/>
        </pc:sldMkLst>
        <pc:spChg chg="del mod">
          <ac:chgData name="Kerry Sage" userId="cec31ac4-82ba-49c7-bfcb-b8da6f24bee1" providerId="ADAL" clId="{88530990-B15F-4416-9470-911011F7A930}" dt="2025-01-20T16:19:41.969" v="263" actId="478"/>
          <ac:spMkLst>
            <pc:docMk/>
            <pc:sldMk cId="3437983591" sldId="2100"/>
            <ac:spMk id="2" creationId="{8B57DA4B-A99A-C0F2-5247-F8CAC207556A}"/>
          </ac:spMkLst>
        </pc:spChg>
        <pc:spChg chg="mod">
          <ac:chgData name="Kerry Sage" userId="cec31ac4-82ba-49c7-bfcb-b8da6f24bee1" providerId="ADAL" clId="{88530990-B15F-4416-9470-911011F7A930}" dt="2025-01-20T16:20:00.952" v="300" actId="20577"/>
          <ac:spMkLst>
            <pc:docMk/>
            <pc:sldMk cId="3437983591" sldId="2100"/>
            <ac:spMk id="3" creationId="{24FA27FF-3552-F32A-D67A-8CFEF0A6A061}"/>
          </ac:spMkLst>
        </pc:spChg>
        <pc:picChg chg="add mod">
          <ac:chgData name="Kerry Sage" userId="cec31ac4-82ba-49c7-bfcb-b8da6f24bee1" providerId="ADAL" clId="{88530990-B15F-4416-9470-911011F7A930}" dt="2025-01-20T16:20:20.154" v="301" actId="1076"/>
          <ac:picMkLst>
            <pc:docMk/>
            <pc:sldMk cId="3437983591" sldId="2100"/>
            <ac:picMk id="5" creationId="{9E7389F2-D34A-0FC8-168E-663714EB12E3}"/>
          </ac:picMkLst>
        </pc:picChg>
        <pc:picChg chg="del">
          <ac:chgData name="Kerry Sage" userId="cec31ac4-82ba-49c7-bfcb-b8da6f24bee1" providerId="ADAL" clId="{88530990-B15F-4416-9470-911011F7A930}" dt="2025-01-20T16:19:19.049" v="258" actId="478"/>
          <ac:picMkLst>
            <pc:docMk/>
            <pc:sldMk cId="3437983591" sldId="2100"/>
            <ac:picMk id="6" creationId="{3C21D1A7-4A8F-B527-6B70-94F1EA0A9075}"/>
          </ac:picMkLst>
        </pc:picChg>
        <pc:picChg chg="del">
          <ac:chgData name="Kerry Sage" userId="cec31ac4-82ba-49c7-bfcb-b8da6f24bee1" providerId="ADAL" clId="{88530990-B15F-4416-9470-911011F7A930}" dt="2025-01-20T16:18:43.285" v="257" actId="478"/>
          <ac:picMkLst>
            <pc:docMk/>
            <pc:sldMk cId="3437983591" sldId="2100"/>
            <ac:picMk id="7" creationId="{C4BFCDC2-A9DD-A6EF-6D97-834574D997D3}"/>
          </ac:picMkLst>
        </pc:picChg>
      </pc:sldChg>
      <pc:sldChg chg="addSp delSp modSp">
        <pc:chgData name="Kerry Sage" userId="cec31ac4-82ba-49c7-bfcb-b8da6f24bee1" providerId="ADAL" clId="{88530990-B15F-4416-9470-911011F7A930}" dt="2025-01-22T12:10:52.997" v="659" actId="478"/>
        <pc:sldMkLst>
          <pc:docMk/>
          <pc:sldMk cId="1602781833" sldId="2101"/>
        </pc:sldMkLst>
        <pc:spChg chg="del">
          <ac:chgData name="Kerry Sage" userId="cec31ac4-82ba-49c7-bfcb-b8da6f24bee1" providerId="ADAL" clId="{88530990-B15F-4416-9470-911011F7A930}" dt="2025-01-22T11:02:01.091" v="336" actId="478"/>
          <ac:spMkLst>
            <pc:docMk/>
            <pc:sldMk cId="1602781833" sldId="2101"/>
            <ac:spMk id="2" creationId="{027B60A5-D781-2345-B980-DA8272D18626}"/>
          </ac:spMkLst>
        </pc:spChg>
        <pc:spChg chg="add del mod">
          <ac:chgData name="Kerry Sage" userId="cec31ac4-82ba-49c7-bfcb-b8da6f24bee1" providerId="ADAL" clId="{88530990-B15F-4416-9470-911011F7A930}" dt="2025-01-22T12:10:52.997" v="659" actId="478"/>
          <ac:spMkLst>
            <pc:docMk/>
            <pc:sldMk cId="1602781833" sldId="2101"/>
            <ac:spMk id="4" creationId="{2F6AD5F1-AF28-FFB1-21F2-946935603CAE}"/>
          </ac:spMkLst>
        </pc:spChg>
      </pc:sldChg>
      <pc:sldChg chg="addSp delSp modSp mod">
        <pc:chgData name="Kerry Sage" userId="cec31ac4-82ba-49c7-bfcb-b8da6f24bee1" providerId="ADAL" clId="{88530990-B15F-4416-9470-911011F7A930}" dt="2025-01-22T12:10:47.052" v="658" actId="478"/>
        <pc:sldMkLst>
          <pc:docMk/>
          <pc:sldMk cId="2763872372" sldId="2102"/>
        </pc:sldMkLst>
        <pc:spChg chg="del">
          <ac:chgData name="Kerry Sage" userId="cec31ac4-82ba-49c7-bfcb-b8da6f24bee1" providerId="ADAL" clId="{88530990-B15F-4416-9470-911011F7A930}" dt="2025-01-22T11:02:10.989" v="338" actId="478"/>
          <ac:spMkLst>
            <pc:docMk/>
            <pc:sldMk cId="2763872372" sldId="2102"/>
            <ac:spMk id="2" creationId="{027B60A5-D781-2345-B980-DA8272D18626}"/>
          </ac:spMkLst>
        </pc:spChg>
        <pc:spChg chg="mod">
          <ac:chgData name="Kerry Sage" userId="cec31ac4-82ba-49c7-bfcb-b8da6f24bee1" providerId="ADAL" clId="{88530990-B15F-4416-9470-911011F7A930}" dt="2025-01-22T11:00:52.092" v="334" actId="20577"/>
          <ac:spMkLst>
            <pc:docMk/>
            <pc:sldMk cId="2763872372" sldId="2102"/>
            <ac:spMk id="3" creationId="{44DBF3CC-1DC2-454A-91FB-0C31C28AA06F}"/>
          </ac:spMkLst>
        </pc:spChg>
        <pc:spChg chg="add del mod">
          <ac:chgData name="Kerry Sage" userId="cec31ac4-82ba-49c7-bfcb-b8da6f24bee1" providerId="ADAL" clId="{88530990-B15F-4416-9470-911011F7A930}" dt="2025-01-22T12:10:47.052" v="658" actId="478"/>
          <ac:spMkLst>
            <pc:docMk/>
            <pc:sldMk cId="2763872372" sldId="2102"/>
            <ac:spMk id="4" creationId="{EBFCDA60-95CE-74E5-96FB-B4FCA7277A05}"/>
          </ac:spMkLst>
        </pc:spChg>
      </pc:sldChg>
      <pc:sldChg chg="addSp delSp modSp">
        <pc:chgData name="Kerry Sage" userId="cec31ac4-82ba-49c7-bfcb-b8da6f24bee1" providerId="ADAL" clId="{88530990-B15F-4416-9470-911011F7A930}" dt="2025-01-22T12:10:56.033" v="660" actId="478"/>
        <pc:sldMkLst>
          <pc:docMk/>
          <pc:sldMk cId="425547747" sldId="2103"/>
        </pc:sldMkLst>
        <pc:spChg chg="del">
          <ac:chgData name="Kerry Sage" userId="cec31ac4-82ba-49c7-bfcb-b8da6f24bee1" providerId="ADAL" clId="{88530990-B15F-4416-9470-911011F7A930}" dt="2025-01-22T11:01:58.304" v="335" actId="478"/>
          <ac:spMkLst>
            <pc:docMk/>
            <pc:sldMk cId="425547747" sldId="2103"/>
            <ac:spMk id="2" creationId="{027B60A5-D781-2345-B980-DA8272D18626}"/>
          </ac:spMkLst>
        </pc:spChg>
        <pc:spChg chg="add del mod">
          <ac:chgData name="Kerry Sage" userId="cec31ac4-82ba-49c7-bfcb-b8da6f24bee1" providerId="ADAL" clId="{88530990-B15F-4416-9470-911011F7A930}" dt="2025-01-22T12:10:56.033" v="660" actId="478"/>
          <ac:spMkLst>
            <pc:docMk/>
            <pc:sldMk cId="425547747" sldId="2103"/>
            <ac:spMk id="4" creationId="{545AEC83-D5A2-E57F-6873-933C22279F70}"/>
          </ac:spMkLst>
        </pc:spChg>
      </pc:sldChg>
      <pc:sldChg chg="addSp delSp modSp mod ord">
        <pc:chgData name="Kerry Sage" userId="cec31ac4-82ba-49c7-bfcb-b8da6f24bee1" providerId="ADAL" clId="{88530990-B15F-4416-9470-911011F7A930}" dt="2025-01-20T16:30:39.367" v="330"/>
        <pc:sldMkLst>
          <pc:docMk/>
          <pc:sldMk cId="3014759522" sldId="2104"/>
        </pc:sldMkLst>
        <pc:spChg chg="mod">
          <ac:chgData name="Kerry Sage" userId="cec31ac4-82ba-49c7-bfcb-b8da6f24bee1" providerId="ADAL" clId="{88530990-B15F-4416-9470-911011F7A930}" dt="2025-01-20T16:18:29.398" v="256" actId="1036"/>
          <ac:spMkLst>
            <pc:docMk/>
            <pc:sldMk cId="3014759522" sldId="2104"/>
            <ac:spMk id="2" creationId="{67D06431-1AC0-CC89-4E10-EBC5DD618760}"/>
          </ac:spMkLst>
        </pc:spChg>
        <pc:picChg chg="add del mod">
          <ac:chgData name="Kerry Sage" userId="cec31ac4-82ba-49c7-bfcb-b8da6f24bee1" providerId="ADAL" clId="{88530990-B15F-4416-9470-911011F7A930}" dt="2025-01-20T16:17:47.880" v="249" actId="478"/>
          <ac:picMkLst>
            <pc:docMk/>
            <pc:sldMk cId="3014759522" sldId="2104"/>
            <ac:picMk id="5" creationId="{FF16746E-BC18-E1B5-CB15-9BC440F45666}"/>
          </ac:picMkLst>
        </pc:picChg>
        <pc:picChg chg="mod">
          <ac:chgData name="Kerry Sage" userId="cec31ac4-82ba-49c7-bfcb-b8da6f24bee1" providerId="ADAL" clId="{88530990-B15F-4416-9470-911011F7A930}" dt="2025-01-20T16:18:20.306" v="254" actId="1076"/>
          <ac:picMkLst>
            <pc:docMk/>
            <pc:sldMk cId="3014759522" sldId="2104"/>
            <ac:picMk id="6" creationId="{2AA238ED-E3FF-87D2-290B-D5431FC0DF0C}"/>
          </ac:picMkLst>
        </pc:picChg>
        <pc:picChg chg="del">
          <ac:chgData name="Kerry Sage" userId="cec31ac4-82ba-49c7-bfcb-b8da6f24bee1" providerId="ADAL" clId="{88530990-B15F-4416-9470-911011F7A930}" dt="2025-01-20T16:16:18.994" v="224" actId="478"/>
          <ac:picMkLst>
            <pc:docMk/>
            <pc:sldMk cId="3014759522" sldId="2104"/>
            <ac:picMk id="7" creationId="{B9107132-082F-5D3C-30D5-BF71D372BC4B}"/>
          </ac:picMkLst>
        </pc:picChg>
        <pc:picChg chg="del">
          <ac:chgData name="Kerry Sage" userId="cec31ac4-82ba-49c7-bfcb-b8da6f24bee1" providerId="ADAL" clId="{88530990-B15F-4416-9470-911011F7A930}" dt="2025-01-20T16:16:21.522" v="225" actId="478"/>
          <ac:picMkLst>
            <pc:docMk/>
            <pc:sldMk cId="3014759522" sldId="2104"/>
            <ac:picMk id="8" creationId="{82D6AED9-976E-1CB3-1E48-7D65FE65991F}"/>
          </ac:picMkLst>
        </pc:picChg>
        <pc:picChg chg="add mod">
          <ac:chgData name="Kerry Sage" userId="cec31ac4-82ba-49c7-bfcb-b8da6f24bee1" providerId="ADAL" clId="{88530990-B15F-4416-9470-911011F7A930}" dt="2025-01-20T16:17:55.698" v="252" actId="1076"/>
          <ac:picMkLst>
            <pc:docMk/>
            <pc:sldMk cId="3014759522" sldId="2104"/>
            <ac:picMk id="10" creationId="{A9F52BF8-EFF9-E020-02E9-E824705FC37D}"/>
          </ac:picMkLst>
        </pc:picChg>
      </pc:sldChg>
      <pc:sldChg chg="addSp delSp modSp">
        <pc:chgData name="Kerry Sage" userId="cec31ac4-82ba-49c7-bfcb-b8da6f24bee1" providerId="ADAL" clId="{88530990-B15F-4416-9470-911011F7A930}" dt="2025-01-22T12:02:22.653" v="552" actId="478"/>
        <pc:sldMkLst>
          <pc:docMk/>
          <pc:sldMk cId="2759330503" sldId="2109"/>
        </pc:sldMkLst>
        <pc:spChg chg="del">
          <ac:chgData name="Kerry Sage" userId="cec31ac4-82ba-49c7-bfcb-b8da6f24bee1" providerId="ADAL" clId="{88530990-B15F-4416-9470-911011F7A930}" dt="2025-01-22T12:02:18.313" v="551" actId="478"/>
          <ac:spMkLst>
            <pc:docMk/>
            <pc:sldMk cId="2759330503" sldId="2109"/>
            <ac:spMk id="2" creationId="{027B60A5-D781-2345-B980-DA8272D18626}"/>
          </ac:spMkLst>
        </pc:spChg>
        <pc:spChg chg="add del mod">
          <ac:chgData name="Kerry Sage" userId="cec31ac4-82ba-49c7-bfcb-b8da6f24bee1" providerId="ADAL" clId="{88530990-B15F-4416-9470-911011F7A930}" dt="2025-01-22T12:02:22.653" v="552" actId="478"/>
          <ac:spMkLst>
            <pc:docMk/>
            <pc:sldMk cId="2759330503" sldId="2109"/>
            <ac:spMk id="4" creationId="{F26B587B-0596-18B9-E55A-0C92CF1D3B25}"/>
          </ac:spMkLst>
        </pc:spChg>
      </pc:sldChg>
      <pc:sldChg chg="modSp del mod">
        <pc:chgData name="Kerry Sage" userId="cec31ac4-82ba-49c7-bfcb-b8da6f24bee1" providerId="ADAL" clId="{88530990-B15F-4416-9470-911011F7A930}" dt="2025-01-20T15:55:55.054" v="55" actId="47"/>
        <pc:sldMkLst>
          <pc:docMk/>
          <pc:sldMk cId="2370756259" sldId="2112"/>
        </pc:sldMkLst>
        <pc:spChg chg="mod">
          <ac:chgData name="Kerry Sage" userId="cec31ac4-82ba-49c7-bfcb-b8da6f24bee1" providerId="ADAL" clId="{88530990-B15F-4416-9470-911011F7A930}" dt="2025-01-20T15:23:06.790" v="11" actId="20577"/>
          <ac:spMkLst>
            <pc:docMk/>
            <pc:sldMk cId="2370756259" sldId="2112"/>
            <ac:spMk id="3" creationId="{1947A9D2-E322-6B71-4E3C-305202FE80EF}"/>
          </ac:spMkLst>
        </pc:spChg>
      </pc:sldChg>
      <pc:sldChg chg="modSp">
        <pc:chgData name="Kerry Sage" userId="cec31ac4-82ba-49c7-bfcb-b8da6f24bee1" providerId="ADAL" clId="{88530990-B15F-4416-9470-911011F7A930}" dt="2025-01-22T12:02:11.246" v="550" actId="20577"/>
        <pc:sldMkLst>
          <pc:docMk/>
          <pc:sldMk cId="0" sldId="2113"/>
        </pc:sldMkLst>
        <pc:spChg chg="mod">
          <ac:chgData name="Kerry Sage" userId="cec31ac4-82ba-49c7-bfcb-b8da6f24bee1" providerId="ADAL" clId="{88530990-B15F-4416-9470-911011F7A930}" dt="2025-01-22T12:02:11.246" v="550" actId="20577"/>
          <ac:spMkLst>
            <pc:docMk/>
            <pc:sldMk cId="0" sldId="2113"/>
            <ac:spMk id="14" creationId="{00000000-0000-0000-0000-000000000000}"/>
          </ac:spMkLst>
        </pc:spChg>
      </pc:sldChg>
      <pc:sldChg chg="del">
        <pc:chgData name="Kerry Sage" userId="cec31ac4-82ba-49c7-bfcb-b8da6f24bee1" providerId="ADAL" clId="{88530990-B15F-4416-9470-911011F7A930}" dt="2025-01-20T15:55:08.355" v="49" actId="47"/>
        <pc:sldMkLst>
          <pc:docMk/>
          <pc:sldMk cId="1576698030" sldId="2114"/>
        </pc:sldMkLst>
      </pc:sldChg>
      <pc:sldChg chg="del">
        <pc:chgData name="Kerry Sage" userId="cec31ac4-82ba-49c7-bfcb-b8da6f24bee1" providerId="ADAL" clId="{88530990-B15F-4416-9470-911011F7A930}" dt="2025-01-20T15:55:11.306" v="50" actId="47"/>
        <pc:sldMkLst>
          <pc:docMk/>
          <pc:sldMk cId="3255221550" sldId="2115"/>
        </pc:sldMkLst>
      </pc:sldChg>
      <pc:sldChg chg="addSp delSp modSp mod">
        <pc:chgData name="Kerry Sage" userId="cec31ac4-82ba-49c7-bfcb-b8da6f24bee1" providerId="ADAL" clId="{88530990-B15F-4416-9470-911011F7A930}" dt="2025-01-20T16:29:38.214" v="328" actId="1038"/>
        <pc:sldMkLst>
          <pc:docMk/>
          <pc:sldMk cId="1888259831" sldId="2116"/>
        </pc:sldMkLst>
        <pc:picChg chg="mod">
          <ac:chgData name="Kerry Sage" userId="cec31ac4-82ba-49c7-bfcb-b8da6f24bee1" providerId="ADAL" clId="{88530990-B15F-4416-9470-911011F7A930}" dt="2025-01-20T16:29:32.133" v="322" actId="1038"/>
          <ac:picMkLst>
            <pc:docMk/>
            <pc:sldMk cId="1888259831" sldId="2116"/>
            <ac:picMk id="3" creationId="{9AC46927-3CEB-00F1-A4E0-79C570B12BF1}"/>
          </ac:picMkLst>
        </pc:picChg>
        <pc:picChg chg="add mod modCrop">
          <ac:chgData name="Kerry Sage" userId="cec31ac4-82ba-49c7-bfcb-b8da6f24bee1" providerId="ADAL" clId="{88530990-B15F-4416-9470-911011F7A930}" dt="2025-01-20T16:29:32.133" v="322" actId="1038"/>
          <ac:picMkLst>
            <pc:docMk/>
            <pc:sldMk cId="1888259831" sldId="2116"/>
            <ac:picMk id="4" creationId="{E6C13389-3B88-49CE-4C04-850C8E8184D9}"/>
          </ac:picMkLst>
        </pc:picChg>
        <pc:picChg chg="del">
          <ac:chgData name="Kerry Sage" userId="cec31ac4-82ba-49c7-bfcb-b8da6f24bee1" providerId="ADAL" clId="{88530990-B15F-4416-9470-911011F7A930}" dt="2025-01-20T16:23:42.890" v="304" actId="478"/>
          <ac:picMkLst>
            <pc:docMk/>
            <pc:sldMk cId="1888259831" sldId="2116"/>
            <ac:picMk id="7" creationId="{B0408BEE-00F5-9B8E-B5D0-8AEE819EC286}"/>
          </ac:picMkLst>
        </pc:picChg>
        <pc:picChg chg="add mod">
          <ac:chgData name="Kerry Sage" userId="cec31ac4-82ba-49c7-bfcb-b8da6f24bee1" providerId="ADAL" clId="{88530990-B15F-4416-9470-911011F7A930}" dt="2025-01-20T16:29:38.214" v="328" actId="1038"/>
          <ac:picMkLst>
            <pc:docMk/>
            <pc:sldMk cId="1888259831" sldId="2116"/>
            <ac:picMk id="8" creationId="{0596141F-CB0C-DE09-0CAE-DCBB4CD7C843}"/>
          </ac:picMkLst>
        </pc:picChg>
      </pc:sldChg>
      <pc:sldChg chg="modSp mod">
        <pc:chgData name="Kerry Sage" userId="cec31ac4-82ba-49c7-bfcb-b8da6f24bee1" providerId="ADAL" clId="{88530990-B15F-4416-9470-911011F7A930}" dt="2025-01-22T11:00:46.857" v="332" actId="20577"/>
        <pc:sldMkLst>
          <pc:docMk/>
          <pc:sldMk cId="3750791225" sldId="2118"/>
        </pc:sldMkLst>
        <pc:spChg chg="mod">
          <ac:chgData name="Kerry Sage" userId="cec31ac4-82ba-49c7-bfcb-b8da6f24bee1" providerId="ADAL" clId="{88530990-B15F-4416-9470-911011F7A930}" dt="2025-01-22T11:00:46.857" v="332" actId="20577"/>
          <ac:spMkLst>
            <pc:docMk/>
            <pc:sldMk cId="3750791225" sldId="2118"/>
            <ac:spMk id="3" creationId="{1947A9D2-E322-6B71-4E3C-305202FE80EF}"/>
          </ac:spMkLst>
        </pc:spChg>
      </pc:sldChg>
      <pc:sldChg chg="add del">
        <pc:chgData name="Kerry Sage" userId="cec31ac4-82ba-49c7-bfcb-b8da6f24bee1" providerId="ADAL" clId="{88530990-B15F-4416-9470-911011F7A930}" dt="2025-01-20T15:49:57.234" v="38" actId="47"/>
        <pc:sldMkLst>
          <pc:docMk/>
          <pc:sldMk cId="2138531209" sldId="2121"/>
        </pc:sldMkLst>
      </pc:sldChg>
      <pc:sldChg chg="add del">
        <pc:chgData name="Kerry Sage" userId="cec31ac4-82ba-49c7-bfcb-b8da6f24bee1" providerId="ADAL" clId="{88530990-B15F-4416-9470-911011F7A930}" dt="2025-01-20T15:49:53.397" v="37" actId="47"/>
        <pc:sldMkLst>
          <pc:docMk/>
          <pc:sldMk cId="3070496976" sldId="2122"/>
        </pc:sldMkLst>
      </pc:sldChg>
      <pc:sldChg chg="add del">
        <pc:chgData name="Kerry Sage" userId="cec31ac4-82ba-49c7-bfcb-b8da6f24bee1" providerId="ADAL" clId="{88530990-B15F-4416-9470-911011F7A930}" dt="2025-01-20T15:50:00.087" v="39" actId="47"/>
        <pc:sldMkLst>
          <pc:docMk/>
          <pc:sldMk cId="3171353429" sldId="2123"/>
        </pc:sldMkLst>
      </pc:sldChg>
      <pc:sldChg chg="add del mod modShow">
        <pc:chgData name="Kerry Sage" userId="cec31ac4-82ba-49c7-bfcb-b8da6f24bee1" providerId="ADAL" clId="{88530990-B15F-4416-9470-911011F7A930}" dt="2025-01-22T13:58:43.003" v="679"/>
        <pc:sldMkLst>
          <pc:docMk/>
          <pc:sldMk cId="780433589" sldId="2124"/>
        </pc:sldMkLst>
      </pc:sldChg>
      <pc:sldChg chg="add del mod modShow">
        <pc:chgData name="Kerry Sage" userId="cec31ac4-82ba-49c7-bfcb-b8da6f24bee1" providerId="ADAL" clId="{88530990-B15F-4416-9470-911011F7A930}" dt="2025-01-22T13:58:43.003" v="679"/>
        <pc:sldMkLst>
          <pc:docMk/>
          <pc:sldMk cId="127134570" sldId="2125"/>
        </pc:sldMkLst>
      </pc:sldChg>
      <pc:sldChg chg="add del mod modShow">
        <pc:chgData name="Kerry Sage" userId="cec31ac4-82ba-49c7-bfcb-b8da6f24bee1" providerId="ADAL" clId="{88530990-B15F-4416-9470-911011F7A930}" dt="2025-01-22T13:58:43.003" v="679"/>
        <pc:sldMkLst>
          <pc:docMk/>
          <pc:sldMk cId="1500557092" sldId="2126"/>
        </pc:sldMkLst>
      </pc:sldChg>
      <pc:sldChg chg="add del mod modShow">
        <pc:chgData name="Kerry Sage" userId="cec31ac4-82ba-49c7-bfcb-b8da6f24bee1" providerId="ADAL" clId="{88530990-B15F-4416-9470-911011F7A930}" dt="2025-01-22T13:58:43.003" v="679"/>
        <pc:sldMkLst>
          <pc:docMk/>
          <pc:sldMk cId="874302404" sldId="2128"/>
        </pc:sldMkLst>
      </pc:sldChg>
      <pc:sldChg chg="add">
        <pc:chgData name="Kerry Sage" userId="cec31ac4-82ba-49c7-bfcb-b8da6f24bee1" providerId="ADAL" clId="{88530990-B15F-4416-9470-911011F7A930}" dt="2025-01-20T15:55:16.713" v="51"/>
        <pc:sldMkLst>
          <pc:docMk/>
          <pc:sldMk cId="3963944499" sldId="2129"/>
        </pc:sldMkLst>
      </pc:sldChg>
      <pc:sldChg chg="add">
        <pc:chgData name="Kerry Sage" userId="cec31ac4-82ba-49c7-bfcb-b8da6f24bee1" providerId="ADAL" clId="{88530990-B15F-4416-9470-911011F7A930}" dt="2025-01-20T15:50:45.269" v="42"/>
        <pc:sldMkLst>
          <pc:docMk/>
          <pc:sldMk cId="2849170826" sldId="6341"/>
        </pc:sldMkLst>
      </pc:sldChg>
      <pc:sldChg chg="add">
        <pc:chgData name="Kerry Sage" userId="cec31ac4-82ba-49c7-bfcb-b8da6f24bee1" providerId="ADAL" clId="{88530990-B15F-4416-9470-911011F7A930}" dt="2025-01-20T15:50:07.740" v="40"/>
        <pc:sldMkLst>
          <pc:docMk/>
          <pc:sldMk cId="1598930987" sldId="6342"/>
        </pc:sldMkLst>
      </pc:sldChg>
      <pc:sldChg chg="add">
        <pc:chgData name="Kerry Sage" userId="cec31ac4-82ba-49c7-bfcb-b8da6f24bee1" providerId="ADAL" clId="{88530990-B15F-4416-9470-911011F7A930}" dt="2025-01-20T15:50:45.269" v="42"/>
        <pc:sldMkLst>
          <pc:docMk/>
          <pc:sldMk cId="3625483605" sldId="6343"/>
        </pc:sldMkLst>
      </pc:sldChg>
      <pc:sldChg chg="modSp add mod">
        <pc:chgData name="Kerry Sage" userId="cec31ac4-82ba-49c7-bfcb-b8da6f24bee1" providerId="ADAL" clId="{88530990-B15F-4416-9470-911011F7A930}" dt="2025-01-20T16:03:10.736" v="221" actId="20577"/>
        <pc:sldMkLst>
          <pc:docMk/>
          <pc:sldMk cId="3640399309" sldId="6344"/>
        </pc:sldMkLst>
        <pc:spChg chg="mod">
          <ac:chgData name="Kerry Sage" userId="cec31ac4-82ba-49c7-bfcb-b8da6f24bee1" providerId="ADAL" clId="{88530990-B15F-4416-9470-911011F7A930}" dt="2025-01-20T16:03:10.736" v="221" actId="20577"/>
          <ac:spMkLst>
            <pc:docMk/>
            <pc:sldMk cId="3640399309" sldId="6344"/>
            <ac:spMk id="3" creationId="{59AB556E-50F5-55DA-B7B7-38258073ABD8}"/>
          </ac:spMkLst>
        </pc:spChg>
      </pc:sldChg>
      <pc:sldChg chg="addSp delSp modSp add mod">
        <pc:chgData name="Kerry Sage" userId="cec31ac4-82ba-49c7-bfcb-b8da6f24bee1" providerId="ADAL" clId="{88530990-B15F-4416-9470-911011F7A930}" dt="2025-01-22T11:41:26.065" v="377" actId="114"/>
        <pc:sldMkLst>
          <pc:docMk/>
          <pc:sldMk cId="3816332957" sldId="6345"/>
        </pc:sldMkLst>
        <pc:spChg chg="mod">
          <ac:chgData name="Kerry Sage" userId="cec31ac4-82ba-49c7-bfcb-b8da6f24bee1" providerId="ADAL" clId="{88530990-B15F-4416-9470-911011F7A930}" dt="2025-01-22T11:41:26.065" v="377" actId="114"/>
          <ac:spMkLst>
            <pc:docMk/>
            <pc:sldMk cId="3816332957" sldId="6345"/>
            <ac:spMk id="8" creationId="{3782BEAF-462B-0655-614C-1236CA2ECB97}"/>
          </ac:spMkLst>
        </pc:spChg>
        <pc:picChg chg="add mod">
          <ac:chgData name="Kerry Sage" userId="cec31ac4-82ba-49c7-bfcb-b8da6f24bee1" providerId="ADAL" clId="{88530990-B15F-4416-9470-911011F7A930}" dt="2025-01-22T11:40:56.967" v="371" actId="1076"/>
          <ac:picMkLst>
            <pc:docMk/>
            <pc:sldMk cId="3816332957" sldId="6345"/>
            <ac:picMk id="5" creationId="{B174041C-D47E-1FA1-3987-B8FF90467178}"/>
          </ac:picMkLst>
        </pc:picChg>
        <pc:picChg chg="del">
          <ac:chgData name="Kerry Sage" userId="cec31ac4-82ba-49c7-bfcb-b8da6f24bee1" providerId="ADAL" clId="{88530990-B15F-4416-9470-911011F7A930}" dt="2025-01-22T11:40:45.194" v="365" actId="478"/>
          <ac:picMkLst>
            <pc:docMk/>
            <pc:sldMk cId="3816332957" sldId="6345"/>
            <ac:picMk id="7" creationId="{85FD58D2-E483-B5EC-C541-481FD079A987}"/>
          </ac:picMkLst>
        </pc:picChg>
      </pc:sldChg>
    </pc:docChg>
  </pc:docChgLst>
  <pc:docChgLst>
    <pc:chgData name="Kerry Sage" userId="cec31ac4-82ba-49c7-bfcb-b8da6f24bee1" providerId="ADAL" clId="{50A108D2-E6F4-4DB4-A31F-E7402187D91D}"/>
    <pc:docChg chg="undo custSel addSld delSld modSld">
      <pc:chgData name="Kerry Sage" userId="cec31ac4-82ba-49c7-bfcb-b8da6f24bee1" providerId="ADAL" clId="{50A108D2-E6F4-4DB4-A31F-E7402187D91D}" dt="2024-02-22T14:46:20.778" v="596" actId="20577"/>
      <pc:docMkLst>
        <pc:docMk/>
      </pc:docMkLst>
      <pc:sldChg chg="modSp mod">
        <pc:chgData name="Kerry Sage" userId="cec31ac4-82ba-49c7-bfcb-b8da6f24bee1" providerId="ADAL" clId="{50A108D2-E6F4-4DB4-A31F-E7402187D91D}" dt="2024-02-20T09:55:55.349" v="234" actId="20577"/>
        <pc:sldMkLst>
          <pc:docMk/>
          <pc:sldMk cId="3633256627" sldId="418"/>
        </pc:sldMkLst>
        <pc:spChg chg="mod">
          <ac:chgData name="Kerry Sage" userId="cec31ac4-82ba-49c7-bfcb-b8da6f24bee1" providerId="ADAL" clId="{50A108D2-E6F4-4DB4-A31F-E7402187D91D}" dt="2024-02-20T09:55:55.349" v="234" actId="20577"/>
          <ac:spMkLst>
            <pc:docMk/>
            <pc:sldMk cId="3633256627" sldId="418"/>
            <ac:spMk id="4" creationId="{78DA3B64-DB39-4B1A-AD8D-17BD3937C3C5}"/>
          </ac:spMkLst>
        </pc:spChg>
      </pc:sldChg>
      <pc:sldChg chg="modSp mod">
        <pc:chgData name="Kerry Sage" userId="cec31ac4-82ba-49c7-bfcb-b8da6f24bee1" providerId="ADAL" clId="{50A108D2-E6F4-4DB4-A31F-E7402187D91D}" dt="2024-02-20T09:57:37.543" v="297" actId="20577"/>
        <pc:sldMkLst>
          <pc:docMk/>
          <pc:sldMk cId="4079710631" sldId="1883"/>
        </pc:sldMkLst>
        <pc:spChg chg="mod">
          <ac:chgData name="Kerry Sage" userId="cec31ac4-82ba-49c7-bfcb-b8da6f24bee1" providerId="ADAL" clId="{50A108D2-E6F4-4DB4-A31F-E7402187D91D}" dt="2024-02-20T09:57:37.543" v="297" actId="20577"/>
          <ac:spMkLst>
            <pc:docMk/>
            <pc:sldMk cId="4079710631" sldId="1883"/>
            <ac:spMk id="3" creationId="{44DBF3CC-1DC2-454A-91FB-0C31C28AA06F}"/>
          </ac:spMkLst>
        </pc:spChg>
      </pc:sldChg>
      <pc:sldChg chg="modSp mod">
        <pc:chgData name="Kerry Sage" userId="cec31ac4-82ba-49c7-bfcb-b8da6f24bee1" providerId="ADAL" clId="{50A108D2-E6F4-4DB4-A31F-E7402187D91D}" dt="2024-02-20T09:20:57.444" v="21" actId="20577"/>
        <pc:sldMkLst>
          <pc:docMk/>
          <pc:sldMk cId="3508616479" sldId="1945"/>
        </pc:sldMkLst>
        <pc:spChg chg="mod">
          <ac:chgData name="Kerry Sage" userId="cec31ac4-82ba-49c7-bfcb-b8da6f24bee1" providerId="ADAL" clId="{50A108D2-E6F4-4DB4-A31F-E7402187D91D}" dt="2024-02-20T09:20:57.444" v="21" actId="20577"/>
          <ac:spMkLst>
            <pc:docMk/>
            <pc:sldMk cId="3508616479" sldId="1945"/>
            <ac:spMk id="2" creationId="{04BAD71C-3163-8762-2885-CA7D67FEC217}"/>
          </ac:spMkLst>
        </pc:spChg>
      </pc:sldChg>
      <pc:sldChg chg="addSp delSp modSp mod delAnim modNotesTx">
        <pc:chgData name="Kerry Sage" userId="cec31ac4-82ba-49c7-bfcb-b8da6f24bee1" providerId="ADAL" clId="{50A108D2-E6F4-4DB4-A31F-E7402187D91D}" dt="2024-02-20T09:48:16.029" v="232" actId="313"/>
        <pc:sldMkLst>
          <pc:docMk/>
          <pc:sldMk cId="473029145" sldId="1990"/>
        </pc:sldMkLst>
        <pc:spChg chg="mod">
          <ac:chgData name="Kerry Sage" userId="cec31ac4-82ba-49c7-bfcb-b8da6f24bee1" providerId="ADAL" clId="{50A108D2-E6F4-4DB4-A31F-E7402187D91D}" dt="2024-02-20T09:29:21.552" v="85" actId="1076"/>
          <ac:spMkLst>
            <pc:docMk/>
            <pc:sldMk cId="473029145" sldId="1990"/>
            <ac:spMk id="3" creationId="{1F03CF66-69ED-4C40-9F29-86453B5EDA07}"/>
          </ac:spMkLst>
        </pc:spChg>
        <pc:spChg chg="del">
          <ac:chgData name="Kerry Sage" userId="cec31ac4-82ba-49c7-bfcb-b8da6f24bee1" providerId="ADAL" clId="{50A108D2-E6F4-4DB4-A31F-E7402187D91D}" dt="2024-02-20T09:29:27.613" v="87" actId="478"/>
          <ac:spMkLst>
            <pc:docMk/>
            <pc:sldMk cId="473029145" sldId="1990"/>
            <ac:spMk id="12" creationId="{BD8EADCF-AE42-4234-AE87-B42D2CEC1576}"/>
          </ac:spMkLst>
        </pc:spChg>
        <pc:spChg chg="del">
          <ac:chgData name="Kerry Sage" userId="cec31ac4-82ba-49c7-bfcb-b8da6f24bee1" providerId="ADAL" clId="{50A108D2-E6F4-4DB4-A31F-E7402187D91D}" dt="2024-02-20T09:29:26.403" v="86" actId="478"/>
          <ac:spMkLst>
            <pc:docMk/>
            <pc:sldMk cId="473029145" sldId="1990"/>
            <ac:spMk id="13" creationId="{33B84565-5C16-D37B-749B-2A11B12413B1}"/>
          </ac:spMkLst>
        </pc:spChg>
        <pc:spChg chg="mod">
          <ac:chgData name="Kerry Sage" userId="cec31ac4-82ba-49c7-bfcb-b8da6f24bee1" providerId="ADAL" clId="{50A108D2-E6F4-4DB4-A31F-E7402187D91D}" dt="2024-02-20T09:48:16.029" v="232" actId="313"/>
          <ac:spMkLst>
            <pc:docMk/>
            <pc:sldMk cId="473029145" sldId="1990"/>
            <ac:spMk id="15" creationId="{96FACD6A-5FCA-67EE-F125-4B3DCAED6D4C}"/>
          </ac:spMkLst>
        </pc:spChg>
        <pc:spChg chg="mod">
          <ac:chgData name="Kerry Sage" userId="cec31ac4-82ba-49c7-bfcb-b8da6f24bee1" providerId="ADAL" clId="{50A108D2-E6F4-4DB4-A31F-E7402187D91D}" dt="2024-02-20T09:32:02.637" v="168" actId="20577"/>
          <ac:spMkLst>
            <pc:docMk/>
            <pc:sldMk cId="473029145" sldId="1990"/>
            <ac:spMk id="18" creationId="{8273AC81-4CC2-52A5-2B63-AC6F04443C3C}"/>
          </ac:spMkLst>
        </pc:spChg>
        <pc:spChg chg="del mod">
          <ac:chgData name="Kerry Sage" userId="cec31ac4-82ba-49c7-bfcb-b8da6f24bee1" providerId="ADAL" clId="{50A108D2-E6F4-4DB4-A31F-E7402187D91D}" dt="2024-02-20T09:30:58.936" v="124" actId="478"/>
          <ac:spMkLst>
            <pc:docMk/>
            <pc:sldMk cId="473029145" sldId="1990"/>
            <ac:spMk id="19" creationId="{02861723-2A7A-DAF0-9C0E-30C8E2AE1202}"/>
          </ac:spMkLst>
        </pc:spChg>
        <pc:picChg chg="add mod modCrop">
          <ac:chgData name="Kerry Sage" userId="cec31ac4-82ba-49c7-bfcb-b8da6f24bee1" providerId="ADAL" clId="{50A108D2-E6F4-4DB4-A31F-E7402187D91D}" dt="2024-02-20T09:47:33.209" v="202" actId="14100"/>
          <ac:picMkLst>
            <pc:docMk/>
            <pc:sldMk cId="473029145" sldId="1990"/>
            <ac:picMk id="5" creationId="{8EF1DDBB-ADF6-B1CC-ED0A-9DA9F7CB78A0}"/>
          </ac:picMkLst>
        </pc:picChg>
        <pc:picChg chg="add mod">
          <ac:chgData name="Kerry Sage" userId="cec31ac4-82ba-49c7-bfcb-b8da6f24bee1" providerId="ADAL" clId="{50A108D2-E6F4-4DB4-A31F-E7402187D91D}" dt="2024-02-20T09:47:41.642" v="204" actId="14100"/>
          <ac:picMkLst>
            <pc:docMk/>
            <pc:sldMk cId="473029145" sldId="1990"/>
            <ac:picMk id="8" creationId="{B023912B-D7A6-4E5C-A69E-B7B08733BDE3}"/>
          </ac:picMkLst>
        </pc:picChg>
        <pc:picChg chg="del">
          <ac:chgData name="Kerry Sage" userId="cec31ac4-82ba-49c7-bfcb-b8da6f24bee1" providerId="ADAL" clId="{50A108D2-E6F4-4DB4-A31F-E7402187D91D}" dt="2024-02-20T09:29:17.997" v="84" actId="478"/>
          <ac:picMkLst>
            <pc:docMk/>
            <pc:sldMk cId="473029145" sldId="1990"/>
            <ac:picMk id="10" creationId="{9208E4B0-770B-E1DB-5A87-4798D2F03CB6}"/>
          </ac:picMkLst>
        </pc:picChg>
        <pc:picChg chg="add mod">
          <ac:chgData name="Kerry Sage" userId="cec31ac4-82ba-49c7-bfcb-b8da6f24bee1" providerId="ADAL" clId="{50A108D2-E6F4-4DB4-A31F-E7402187D91D}" dt="2024-02-20T09:47:09.498" v="196" actId="554"/>
          <ac:picMkLst>
            <pc:docMk/>
            <pc:sldMk cId="473029145" sldId="1990"/>
            <ac:picMk id="11" creationId="{83F09937-E597-9754-8FC7-982B2BF94A9C}"/>
          </ac:picMkLst>
        </pc:picChg>
        <pc:picChg chg="del">
          <ac:chgData name="Kerry Sage" userId="cec31ac4-82ba-49c7-bfcb-b8da6f24bee1" providerId="ADAL" clId="{50A108D2-E6F4-4DB4-A31F-E7402187D91D}" dt="2024-02-20T09:29:29.074" v="88" actId="478"/>
          <ac:picMkLst>
            <pc:docMk/>
            <pc:sldMk cId="473029145" sldId="1990"/>
            <ac:picMk id="16" creationId="{83A43C6B-0E10-E633-D5B5-0D8049E61523}"/>
          </ac:picMkLst>
        </pc:picChg>
        <pc:picChg chg="add mod">
          <ac:chgData name="Kerry Sage" userId="cec31ac4-82ba-49c7-bfcb-b8da6f24bee1" providerId="ADAL" clId="{50A108D2-E6F4-4DB4-A31F-E7402187D91D}" dt="2024-02-20T09:47:20.030" v="200" actId="1036"/>
          <ac:picMkLst>
            <pc:docMk/>
            <pc:sldMk cId="473029145" sldId="1990"/>
            <ac:picMk id="17" creationId="{57C05BBE-5CC0-9EFC-38EC-6681D89AE0E3}"/>
          </ac:picMkLst>
        </pc:picChg>
        <pc:picChg chg="add del">
          <ac:chgData name="Kerry Sage" userId="cec31ac4-82ba-49c7-bfcb-b8da6f24bee1" providerId="ADAL" clId="{50A108D2-E6F4-4DB4-A31F-E7402187D91D}" dt="2024-02-20T09:40:00.455" v="170"/>
          <ac:picMkLst>
            <pc:docMk/>
            <pc:sldMk cId="473029145" sldId="1990"/>
            <ac:picMk id="1026" creationId="{A94D87FD-DFC6-34FE-9A18-1A38E6DEA0B6}"/>
          </ac:picMkLst>
        </pc:picChg>
        <pc:picChg chg="add del">
          <ac:chgData name="Kerry Sage" userId="cec31ac4-82ba-49c7-bfcb-b8da6f24bee1" providerId="ADAL" clId="{50A108D2-E6F4-4DB4-A31F-E7402187D91D}" dt="2024-02-20T09:40:00.455" v="170"/>
          <ac:picMkLst>
            <pc:docMk/>
            <pc:sldMk cId="473029145" sldId="1990"/>
            <ac:picMk id="1027" creationId="{4048D001-52AC-F3DA-8D31-5704EA975856}"/>
          </ac:picMkLst>
        </pc:picChg>
        <pc:picChg chg="add del">
          <ac:chgData name="Kerry Sage" userId="cec31ac4-82ba-49c7-bfcb-b8da6f24bee1" providerId="ADAL" clId="{50A108D2-E6F4-4DB4-A31F-E7402187D91D}" dt="2024-02-20T09:40:10.785" v="172"/>
          <ac:picMkLst>
            <pc:docMk/>
            <pc:sldMk cId="473029145" sldId="1990"/>
            <ac:picMk id="1029" creationId="{90A0A2B8-34B1-9B79-D6C1-5E1943163D40}"/>
          </ac:picMkLst>
        </pc:picChg>
        <pc:picChg chg="add del">
          <ac:chgData name="Kerry Sage" userId="cec31ac4-82ba-49c7-bfcb-b8da6f24bee1" providerId="ADAL" clId="{50A108D2-E6F4-4DB4-A31F-E7402187D91D}" dt="2024-02-20T09:40:10.785" v="172"/>
          <ac:picMkLst>
            <pc:docMk/>
            <pc:sldMk cId="473029145" sldId="1990"/>
            <ac:picMk id="1030" creationId="{4177E473-00A5-2DFF-6274-E0F6692EDAA0}"/>
          </ac:picMkLst>
        </pc:picChg>
      </pc:sldChg>
      <pc:sldChg chg="del">
        <pc:chgData name="Kerry Sage" userId="cec31ac4-82ba-49c7-bfcb-b8da6f24bee1" providerId="ADAL" clId="{50A108D2-E6F4-4DB4-A31F-E7402187D91D}" dt="2024-02-20T09:26:32.426" v="80" actId="47"/>
        <pc:sldMkLst>
          <pc:docMk/>
          <pc:sldMk cId="1591017437" sldId="2012"/>
        </pc:sldMkLst>
      </pc:sldChg>
      <pc:sldChg chg="modSp mod">
        <pc:chgData name="Kerry Sage" userId="cec31ac4-82ba-49c7-bfcb-b8da6f24bee1" providerId="ADAL" clId="{50A108D2-E6F4-4DB4-A31F-E7402187D91D}" dt="2024-02-20T09:24:03.497" v="67" actId="242"/>
        <pc:sldMkLst>
          <pc:docMk/>
          <pc:sldMk cId="409431821" sldId="2093"/>
        </pc:sldMkLst>
        <pc:spChg chg="mod">
          <ac:chgData name="Kerry Sage" userId="cec31ac4-82ba-49c7-bfcb-b8da6f24bee1" providerId="ADAL" clId="{50A108D2-E6F4-4DB4-A31F-E7402187D91D}" dt="2024-02-20T09:21:28.465" v="30" actId="20577"/>
          <ac:spMkLst>
            <pc:docMk/>
            <pc:sldMk cId="409431821" sldId="2093"/>
            <ac:spMk id="3" creationId="{126CB5E2-2F8D-F685-5F34-3FED253B9B76}"/>
          </ac:spMkLst>
        </pc:spChg>
        <pc:graphicFrameChg chg="mod modGraphic">
          <ac:chgData name="Kerry Sage" userId="cec31ac4-82ba-49c7-bfcb-b8da6f24bee1" providerId="ADAL" clId="{50A108D2-E6F4-4DB4-A31F-E7402187D91D}" dt="2024-02-20T09:24:03.497" v="67" actId="242"/>
          <ac:graphicFrameMkLst>
            <pc:docMk/>
            <pc:sldMk cId="409431821" sldId="2093"/>
            <ac:graphicFrameMk id="5" creationId="{350BBA64-8CCB-AFC6-8875-C31D6722E667}"/>
          </ac:graphicFrameMkLst>
        </pc:graphicFrameChg>
      </pc:sldChg>
      <pc:sldChg chg="modSp mod">
        <pc:chgData name="Kerry Sage" userId="cec31ac4-82ba-49c7-bfcb-b8da6f24bee1" providerId="ADAL" clId="{50A108D2-E6F4-4DB4-A31F-E7402187D91D}" dt="2024-02-20T10:06:15.259" v="417" actId="20577"/>
        <pc:sldMkLst>
          <pc:docMk/>
          <pc:sldMk cId="1738520422" sldId="2096"/>
        </pc:sldMkLst>
        <pc:spChg chg="mod">
          <ac:chgData name="Kerry Sage" userId="cec31ac4-82ba-49c7-bfcb-b8da6f24bee1" providerId="ADAL" clId="{50A108D2-E6F4-4DB4-A31F-E7402187D91D}" dt="2024-02-20T10:06:15.259" v="417" actId="20577"/>
          <ac:spMkLst>
            <pc:docMk/>
            <pc:sldMk cId="1738520422" sldId="2096"/>
            <ac:spMk id="2" creationId="{3FB1FDC2-78FC-A858-A8BC-BB4CFB959052}"/>
          </ac:spMkLst>
        </pc:spChg>
      </pc:sldChg>
      <pc:sldChg chg="modSp del mod">
        <pc:chgData name="Kerry Sage" userId="cec31ac4-82ba-49c7-bfcb-b8da6f24bee1" providerId="ADAL" clId="{50A108D2-E6F4-4DB4-A31F-E7402187D91D}" dt="2024-02-20T09:24:09.451" v="68" actId="47"/>
        <pc:sldMkLst>
          <pc:docMk/>
          <pc:sldMk cId="2520074982" sldId="2097"/>
        </pc:sldMkLst>
        <pc:graphicFrameChg chg="modGraphic">
          <ac:chgData name="Kerry Sage" userId="cec31ac4-82ba-49c7-bfcb-b8da6f24bee1" providerId="ADAL" clId="{50A108D2-E6F4-4DB4-A31F-E7402187D91D}" dt="2024-02-20T09:23:00.477" v="49" actId="2165"/>
          <ac:graphicFrameMkLst>
            <pc:docMk/>
            <pc:sldMk cId="2520074982" sldId="2097"/>
            <ac:graphicFrameMk id="5" creationId="{350BBA64-8CCB-AFC6-8875-C31D6722E667}"/>
          </ac:graphicFrameMkLst>
        </pc:graphicFrameChg>
      </pc:sldChg>
      <pc:sldChg chg="del">
        <pc:chgData name="Kerry Sage" userId="cec31ac4-82ba-49c7-bfcb-b8da6f24bee1" providerId="ADAL" clId="{50A108D2-E6F4-4DB4-A31F-E7402187D91D}" dt="2024-02-20T09:25:02.738" v="79" actId="47"/>
        <pc:sldMkLst>
          <pc:docMk/>
          <pc:sldMk cId="437082230" sldId="2098"/>
        </pc:sldMkLst>
      </pc:sldChg>
      <pc:sldChg chg="addSp delSp modSp mod">
        <pc:chgData name="Kerry Sage" userId="cec31ac4-82ba-49c7-bfcb-b8da6f24bee1" providerId="ADAL" clId="{50A108D2-E6F4-4DB4-A31F-E7402187D91D}" dt="2024-02-20T09:59:55.953" v="301" actId="1035"/>
        <pc:sldMkLst>
          <pc:docMk/>
          <pc:sldMk cId="3437983591" sldId="2100"/>
        </pc:sldMkLst>
        <pc:picChg chg="del">
          <ac:chgData name="Kerry Sage" userId="cec31ac4-82ba-49c7-bfcb-b8da6f24bee1" providerId="ADAL" clId="{50A108D2-E6F4-4DB4-A31F-E7402187D91D}" dt="2024-02-20T09:59:42.771" v="298" actId="478"/>
          <ac:picMkLst>
            <pc:docMk/>
            <pc:sldMk cId="3437983591" sldId="2100"/>
            <ac:picMk id="5" creationId="{5AF4AB0F-AB81-208C-0B4B-13B7A9D05B57}"/>
          </ac:picMkLst>
        </pc:picChg>
        <pc:picChg chg="add mod">
          <ac:chgData name="Kerry Sage" userId="cec31ac4-82ba-49c7-bfcb-b8da6f24bee1" providerId="ADAL" clId="{50A108D2-E6F4-4DB4-A31F-E7402187D91D}" dt="2024-02-20T09:59:55.953" v="301" actId="1035"/>
          <ac:picMkLst>
            <pc:docMk/>
            <pc:sldMk cId="3437983591" sldId="2100"/>
            <ac:picMk id="6" creationId="{3C21D1A7-4A8F-B527-6B70-94F1EA0A9075}"/>
          </ac:picMkLst>
        </pc:picChg>
      </pc:sldChg>
      <pc:sldChg chg="modSp add del mod">
        <pc:chgData name="Kerry Sage" userId="cec31ac4-82ba-49c7-bfcb-b8da6f24bee1" providerId="ADAL" clId="{50A108D2-E6F4-4DB4-A31F-E7402187D91D}" dt="2024-02-20T09:57:29.629" v="296" actId="20577"/>
        <pc:sldMkLst>
          <pc:docMk/>
          <pc:sldMk cId="2763872372" sldId="2102"/>
        </pc:sldMkLst>
        <pc:spChg chg="mod">
          <ac:chgData name="Kerry Sage" userId="cec31ac4-82ba-49c7-bfcb-b8da6f24bee1" providerId="ADAL" clId="{50A108D2-E6F4-4DB4-A31F-E7402187D91D}" dt="2024-02-20T09:57:29.629" v="296" actId="20577"/>
          <ac:spMkLst>
            <pc:docMk/>
            <pc:sldMk cId="2763872372" sldId="2102"/>
            <ac:spMk id="3" creationId="{44DBF3CC-1DC2-454A-91FB-0C31C28AA06F}"/>
          </ac:spMkLst>
        </pc:spChg>
      </pc:sldChg>
      <pc:sldChg chg="addSp delSp modSp mod">
        <pc:chgData name="Kerry Sage" userId="cec31ac4-82ba-49c7-bfcb-b8da6f24bee1" providerId="ADAL" clId="{50A108D2-E6F4-4DB4-A31F-E7402187D91D}" dt="2024-02-20T10:01:58.431" v="317" actId="1036"/>
        <pc:sldMkLst>
          <pc:docMk/>
          <pc:sldMk cId="3014759522" sldId="2104"/>
        </pc:sldMkLst>
        <pc:spChg chg="mod">
          <ac:chgData name="Kerry Sage" userId="cec31ac4-82ba-49c7-bfcb-b8da6f24bee1" providerId="ADAL" clId="{50A108D2-E6F4-4DB4-A31F-E7402187D91D}" dt="2024-02-20T10:01:51.562" v="316" actId="20577"/>
          <ac:spMkLst>
            <pc:docMk/>
            <pc:sldMk cId="3014759522" sldId="2104"/>
            <ac:spMk id="2" creationId="{67D06431-1AC0-CC89-4E10-EBC5DD618760}"/>
          </ac:spMkLst>
        </pc:spChg>
        <pc:picChg chg="del">
          <ac:chgData name="Kerry Sage" userId="cec31ac4-82ba-49c7-bfcb-b8da6f24bee1" providerId="ADAL" clId="{50A108D2-E6F4-4DB4-A31F-E7402187D91D}" dt="2024-02-20T10:00:43.983" v="302" actId="478"/>
          <ac:picMkLst>
            <pc:docMk/>
            <pc:sldMk cId="3014759522" sldId="2104"/>
            <ac:picMk id="5" creationId="{A38838D2-095F-749D-2320-E6C52E617809}"/>
          </ac:picMkLst>
        </pc:picChg>
        <pc:picChg chg="mod">
          <ac:chgData name="Kerry Sage" userId="cec31ac4-82ba-49c7-bfcb-b8da6f24bee1" providerId="ADAL" clId="{50A108D2-E6F4-4DB4-A31F-E7402187D91D}" dt="2024-02-20T10:01:58.431" v="317" actId="1036"/>
          <ac:picMkLst>
            <pc:docMk/>
            <pc:sldMk cId="3014759522" sldId="2104"/>
            <ac:picMk id="7" creationId="{B9107132-082F-5D3C-30D5-BF71D372BC4B}"/>
          </ac:picMkLst>
        </pc:picChg>
        <pc:picChg chg="add mod">
          <ac:chgData name="Kerry Sage" userId="cec31ac4-82ba-49c7-bfcb-b8da6f24bee1" providerId="ADAL" clId="{50A108D2-E6F4-4DB4-A31F-E7402187D91D}" dt="2024-02-20T10:01:44.061" v="312" actId="554"/>
          <ac:picMkLst>
            <pc:docMk/>
            <pc:sldMk cId="3014759522" sldId="2104"/>
            <ac:picMk id="8" creationId="{82D6AED9-976E-1CB3-1E48-7D65FE65991F}"/>
          </ac:picMkLst>
        </pc:picChg>
      </pc:sldChg>
      <pc:sldChg chg="del">
        <pc:chgData name="Kerry Sage" userId="cec31ac4-82ba-49c7-bfcb-b8da6f24bee1" providerId="ADAL" clId="{50A108D2-E6F4-4DB4-A31F-E7402187D91D}" dt="2024-02-20T10:06:52.499" v="418" actId="47"/>
        <pc:sldMkLst>
          <pc:docMk/>
          <pc:sldMk cId="2122815951" sldId="2106"/>
        </pc:sldMkLst>
      </pc:sldChg>
      <pc:sldChg chg="modSp add mod">
        <pc:chgData name="Kerry Sage" userId="cec31ac4-82ba-49c7-bfcb-b8da6f24bee1" providerId="ADAL" clId="{50A108D2-E6F4-4DB4-A31F-E7402187D91D}" dt="2024-02-20T09:23:58.521" v="66" actId="242"/>
        <pc:sldMkLst>
          <pc:docMk/>
          <pc:sldMk cId="1576698030" sldId="2114"/>
        </pc:sldMkLst>
        <pc:spChg chg="mod">
          <ac:chgData name="Kerry Sage" userId="cec31ac4-82ba-49c7-bfcb-b8da6f24bee1" providerId="ADAL" clId="{50A108D2-E6F4-4DB4-A31F-E7402187D91D}" dt="2024-02-20T09:23:11.805" v="55" actId="20577"/>
          <ac:spMkLst>
            <pc:docMk/>
            <pc:sldMk cId="1576698030" sldId="2114"/>
            <ac:spMk id="3" creationId="{126CB5E2-2F8D-F685-5F34-3FED253B9B76}"/>
          </ac:spMkLst>
        </pc:spChg>
        <pc:graphicFrameChg chg="mod modGraphic">
          <ac:chgData name="Kerry Sage" userId="cec31ac4-82ba-49c7-bfcb-b8da6f24bee1" providerId="ADAL" clId="{50A108D2-E6F4-4DB4-A31F-E7402187D91D}" dt="2024-02-20T09:23:58.521" v="66" actId="242"/>
          <ac:graphicFrameMkLst>
            <pc:docMk/>
            <pc:sldMk cId="1576698030" sldId="2114"/>
            <ac:graphicFrameMk id="5" creationId="{350BBA64-8CCB-AFC6-8875-C31D6722E667}"/>
          </ac:graphicFrameMkLst>
        </pc:graphicFrameChg>
      </pc:sldChg>
      <pc:sldChg chg="modSp add mod">
        <pc:chgData name="Kerry Sage" userId="cec31ac4-82ba-49c7-bfcb-b8da6f24bee1" providerId="ADAL" clId="{50A108D2-E6F4-4DB4-A31F-E7402187D91D}" dt="2024-02-20T09:24:59.767" v="78" actId="1035"/>
        <pc:sldMkLst>
          <pc:docMk/>
          <pc:sldMk cId="3255221550" sldId="2115"/>
        </pc:sldMkLst>
        <pc:spChg chg="mod">
          <ac:chgData name="Kerry Sage" userId="cec31ac4-82ba-49c7-bfcb-b8da6f24bee1" providerId="ADAL" clId="{50A108D2-E6F4-4DB4-A31F-E7402187D91D}" dt="2024-02-20T09:23:16.578" v="57" actId="20577"/>
          <ac:spMkLst>
            <pc:docMk/>
            <pc:sldMk cId="3255221550" sldId="2115"/>
            <ac:spMk id="3" creationId="{126CB5E2-2F8D-F685-5F34-3FED253B9B76}"/>
          </ac:spMkLst>
        </pc:spChg>
        <pc:graphicFrameChg chg="mod modGraphic">
          <ac:chgData name="Kerry Sage" userId="cec31ac4-82ba-49c7-bfcb-b8da6f24bee1" providerId="ADAL" clId="{50A108D2-E6F4-4DB4-A31F-E7402187D91D}" dt="2024-02-20T09:24:59.767" v="78" actId="1035"/>
          <ac:graphicFrameMkLst>
            <pc:docMk/>
            <pc:sldMk cId="3255221550" sldId="2115"/>
            <ac:graphicFrameMk id="5" creationId="{350BBA64-8CCB-AFC6-8875-C31D6722E667}"/>
          </ac:graphicFrameMkLst>
        </pc:graphicFrameChg>
      </pc:sldChg>
      <pc:sldChg chg="addSp delSp modSp add mod modNotesTx">
        <pc:chgData name="Kerry Sage" userId="cec31ac4-82ba-49c7-bfcb-b8da6f24bee1" providerId="ADAL" clId="{50A108D2-E6F4-4DB4-A31F-E7402187D91D}" dt="2024-02-20T10:06:05.569" v="413"/>
        <pc:sldMkLst>
          <pc:docMk/>
          <pc:sldMk cId="1888259831" sldId="2116"/>
        </pc:sldMkLst>
        <pc:spChg chg="mod">
          <ac:chgData name="Kerry Sage" userId="cec31ac4-82ba-49c7-bfcb-b8da6f24bee1" providerId="ADAL" clId="{50A108D2-E6F4-4DB4-A31F-E7402187D91D}" dt="2024-02-20T10:02:24.028" v="337" actId="20577"/>
          <ac:spMkLst>
            <pc:docMk/>
            <pc:sldMk cId="1888259831" sldId="2116"/>
            <ac:spMk id="5" creationId="{3B5C8A55-243F-513A-9A7A-18916AD844FA}"/>
          </ac:spMkLst>
        </pc:spChg>
        <pc:grpChg chg="del">
          <ac:chgData name="Kerry Sage" userId="cec31ac4-82ba-49c7-bfcb-b8da6f24bee1" providerId="ADAL" clId="{50A108D2-E6F4-4DB4-A31F-E7402187D91D}" dt="2024-02-20T10:02:25.762" v="338" actId="478"/>
          <ac:grpSpMkLst>
            <pc:docMk/>
            <pc:sldMk cId="1888259831" sldId="2116"/>
            <ac:grpSpMk id="13" creationId="{7814C4EA-709B-A4F8-F167-CFE45AAB3D73}"/>
          </ac:grpSpMkLst>
        </pc:grpChg>
        <pc:picChg chg="add mod modCrop">
          <ac:chgData name="Kerry Sage" userId="cec31ac4-82ba-49c7-bfcb-b8da6f24bee1" providerId="ADAL" clId="{50A108D2-E6F4-4DB4-A31F-E7402187D91D}" dt="2024-02-20T10:05:22.466" v="406" actId="1038"/>
          <ac:picMkLst>
            <pc:docMk/>
            <pc:sldMk cId="1888259831" sldId="2116"/>
            <ac:picMk id="3" creationId="{9AC46927-3CEB-00F1-A4E0-79C570B12BF1}"/>
          </ac:picMkLst>
        </pc:picChg>
        <pc:picChg chg="del">
          <ac:chgData name="Kerry Sage" userId="cec31ac4-82ba-49c7-bfcb-b8da6f24bee1" providerId="ADAL" clId="{50A108D2-E6F4-4DB4-A31F-E7402187D91D}" dt="2024-02-20T10:02:26.964" v="339" actId="478"/>
          <ac:picMkLst>
            <pc:docMk/>
            <pc:sldMk cId="1888259831" sldId="2116"/>
            <ac:picMk id="4" creationId="{E1128BB2-316B-4A70-DB99-9252E99B0335}"/>
          </ac:picMkLst>
        </pc:picChg>
        <pc:picChg chg="add mod modCrop">
          <ac:chgData name="Kerry Sage" userId="cec31ac4-82ba-49c7-bfcb-b8da6f24bee1" providerId="ADAL" clId="{50A108D2-E6F4-4DB4-A31F-E7402187D91D}" dt="2024-02-20T10:05:19.707" v="404" actId="1035"/>
          <ac:picMkLst>
            <pc:docMk/>
            <pc:sldMk cId="1888259831" sldId="2116"/>
            <ac:picMk id="7" creationId="{B0408BEE-00F5-9B8E-B5D0-8AEE819EC286}"/>
          </ac:picMkLst>
        </pc:picChg>
        <pc:picChg chg="del">
          <ac:chgData name="Kerry Sage" userId="cec31ac4-82ba-49c7-bfcb-b8da6f24bee1" providerId="ADAL" clId="{50A108D2-E6F4-4DB4-A31F-E7402187D91D}" dt="2024-02-20T10:02:31.212" v="340" actId="478"/>
          <ac:picMkLst>
            <pc:docMk/>
            <pc:sldMk cId="1888259831" sldId="2116"/>
            <ac:picMk id="15" creationId="{2FEBBBE9-5F79-EE00-C454-58DF6FCF573D}"/>
          </ac:picMkLst>
        </pc:picChg>
      </pc:sldChg>
      <pc:sldChg chg="modSp add mod">
        <pc:chgData name="Kerry Sage" userId="cec31ac4-82ba-49c7-bfcb-b8da6f24bee1" providerId="ADAL" clId="{50A108D2-E6F4-4DB4-A31F-E7402187D91D}" dt="2024-02-22T14:41:19.168" v="501" actId="20577"/>
        <pc:sldMkLst>
          <pc:docMk/>
          <pc:sldMk cId="3676980943" sldId="2117"/>
        </pc:sldMkLst>
        <pc:spChg chg="mod">
          <ac:chgData name="Kerry Sage" userId="cec31ac4-82ba-49c7-bfcb-b8da6f24bee1" providerId="ADAL" clId="{50A108D2-E6F4-4DB4-A31F-E7402187D91D}" dt="2024-02-22T14:41:19.168" v="501" actId="20577"/>
          <ac:spMkLst>
            <pc:docMk/>
            <pc:sldMk cId="3676980943" sldId="2117"/>
            <ac:spMk id="2" creationId="{A8BD2D47-F9BE-F8EA-790C-CD534B332B6D}"/>
          </ac:spMkLst>
        </pc:spChg>
        <pc:spChg chg="mod">
          <ac:chgData name="Kerry Sage" userId="cec31ac4-82ba-49c7-bfcb-b8da6f24bee1" providerId="ADAL" clId="{50A108D2-E6F4-4DB4-A31F-E7402187D91D}" dt="2024-02-22T14:41:03.115" v="443" actId="20577"/>
          <ac:spMkLst>
            <pc:docMk/>
            <pc:sldMk cId="3676980943" sldId="2117"/>
            <ac:spMk id="3" creationId="{1947A9D2-E322-6B71-4E3C-305202FE80EF}"/>
          </ac:spMkLst>
        </pc:spChg>
      </pc:sldChg>
      <pc:sldChg chg="modSp add mod">
        <pc:chgData name="Kerry Sage" userId="cec31ac4-82ba-49c7-bfcb-b8da6f24bee1" providerId="ADAL" clId="{50A108D2-E6F4-4DB4-A31F-E7402187D91D}" dt="2024-02-22T14:46:20.778" v="596" actId="20577"/>
        <pc:sldMkLst>
          <pc:docMk/>
          <pc:sldMk cId="3750791225" sldId="2118"/>
        </pc:sldMkLst>
        <pc:spChg chg="mod">
          <ac:chgData name="Kerry Sage" userId="cec31ac4-82ba-49c7-bfcb-b8da6f24bee1" providerId="ADAL" clId="{50A108D2-E6F4-4DB4-A31F-E7402187D91D}" dt="2024-02-22T14:46:20.778" v="596" actId="20577"/>
          <ac:spMkLst>
            <pc:docMk/>
            <pc:sldMk cId="3750791225" sldId="2118"/>
            <ac:spMk id="2" creationId="{A8BD2D47-F9BE-F8EA-790C-CD534B332B6D}"/>
          </ac:spMkLst>
        </pc:spChg>
        <pc:spChg chg="mod">
          <ac:chgData name="Kerry Sage" userId="cec31ac4-82ba-49c7-bfcb-b8da6f24bee1" providerId="ADAL" clId="{50A108D2-E6F4-4DB4-A31F-E7402187D91D}" dt="2024-02-22T14:45:25.766" v="520" actId="20577"/>
          <ac:spMkLst>
            <pc:docMk/>
            <pc:sldMk cId="3750791225" sldId="2118"/>
            <ac:spMk id="3" creationId="{1947A9D2-E322-6B71-4E3C-305202FE80EF}"/>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25.png"/></Relationships>
</file>

<file path=ppt/diagrams/_rels/data2.xml.rels><?xml version="1.0" encoding="UTF-8" standalone="yes"?>
<Relationships xmlns="http://schemas.openxmlformats.org/package/2006/relationships"><Relationship Id="rId3" Type="http://schemas.openxmlformats.org/officeDocument/2006/relationships/hyperlink" Target="https://www.ocr.org.uk/qualifications/email-updates/" TargetMode="External"/><Relationship Id="rId7" Type="http://schemas.openxmlformats.org/officeDocument/2006/relationships/hyperlink" Target="mailto:geography@ocr.org.uk" TargetMode="External"/><Relationship Id="rId2" Type="http://schemas.openxmlformats.org/officeDocument/2006/relationships/hyperlink" Target="https://www.ocr.org.uk/Images/722639-mapping-guide.pdf" TargetMode="External"/><Relationship Id="rId1" Type="http://schemas.openxmlformats.org/officeDocument/2006/relationships/hyperlink" Target="https://teach.ocr.org.uk/ocr-geography-b" TargetMode="External"/><Relationship Id="rId6" Type="http://schemas.openxmlformats.org/officeDocument/2006/relationships/hyperlink" Target="https://www.ocr.org.uk/blog/index.aspx?filter=keyword:117|4031||qualification_subject|" TargetMode="External"/><Relationship Id="rId5" Type="http://schemas.openxmlformats.org/officeDocument/2006/relationships/hyperlink" Target="https://teach.ocr.org.uk/teacher-network-events" TargetMode="External"/><Relationship Id="rId4" Type="http://schemas.openxmlformats.org/officeDocument/2006/relationships/hyperlink" Target="https://www.ocr.org.uk/qualifications/professional-development/events/?qualification=Geography%20B%20(Geography%20for%20Enquiring%20Minds)%20(9-1)%20-%20J384"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hyperlink" Target="https://www.ocr.org.uk/qualifications/email-updates/" TargetMode="External"/><Relationship Id="rId7" Type="http://schemas.openxmlformats.org/officeDocument/2006/relationships/hyperlink" Target="mailto:geography@ocr.org.uk" TargetMode="External"/><Relationship Id="rId2" Type="http://schemas.openxmlformats.org/officeDocument/2006/relationships/hyperlink" Target="https://www.ocr.org.uk/Images/722639-mapping-guide.pdf" TargetMode="External"/><Relationship Id="rId1" Type="http://schemas.openxmlformats.org/officeDocument/2006/relationships/hyperlink" Target="https://teach.ocr.org.uk/ocr-geography-b" TargetMode="External"/><Relationship Id="rId6" Type="http://schemas.openxmlformats.org/officeDocument/2006/relationships/hyperlink" Target="https://www.ocr.org.uk/blog/index.aspx?filter=keyword:117|4031||qualification_subject|" TargetMode="External"/><Relationship Id="rId5" Type="http://schemas.openxmlformats.org/officeDocument/2006/relationships/hyperlink" Target="https://teach.ocr.org.uk/teacher-network-events" TargetMode="External"/><Relationship Id="rId4" Type="http://schemas.openxmlformats.org/officeDocument/2006/relationships/hyperlink" Target="https://www.ocr.org.uk/qualifications/professional-development/events/?qualification=Geography%20B%20(Geography%20for%20Enquiring%20Minds)%20(9-1)%20-%20J384"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FD705-1C84-4CDC-AC6D-944211D4F03B}"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5014808-35ED-47F5-B056-46CDD1DB8548}">
      <dgm:prSet custT="1"/>
      <dgm:spPr/>
      <dgm:t>
        <a:bodyPr/>
        <a:lstStyle/>
        <a:p>
          <a:r>
            <a:rPr lang="en-GB" sz="1400" baseline="0"/>
            <a:t>How many years’ experience do you have teaching Geography?</a:t>
          </a:r>
          <a:endParaRPr lang="en-GB" sz="1400"/>
        </a:p>
      </dgm:t>
    </dgm:pt>
    <dgm:pt modelId="{E80F4CD5-EB02-4361-9C92-107A1D948C9E}" type="parTrans" cxnId="{BF5F50C6-0A9D-4718-87F2-3258CD275DB3}">
      <dgm:prSet/>
      <dgm:spPr/>
      <dgm:t>
        <a:bodyPr/>
        <a:lstStyle/>
        <a:p>
          <a:endParaRPr lang="en-GB" sz="1400"/>
        </a:p>
      </dgm:t>
    </dgm:pt>
    <dgm:pt modelId="{783B9CFA-2C73-47BC-AF74-A2B9986583CA}" type="sibTrans" cxnId="{BF5F50C6-0A9D-4718-87F2-3258CD275DB3}">
      <dgm:prSet/>
      <dgm:spPr/>
      <dgm:t>
        <a:bodyPr/>
        <a:lstStyle/>
        <a:p>
          <a:endParaRPr lang="en-GB" sz="1400"/>
        </a:p>
      </dgm:t>
    </dgm:pt>
    <dgm:pt modelId="{E300BADD-8EBC-4908-8ADB-121C16F645A3}">
      <dgm:prSet custT="1"/>
      <dgm:spPr/>
      <dgm:t>
        <a:bodyPr/>
        <a:lstStyle/>
        <a:p>
          <a:r>
            <a:rPr lang="en-GB" sz="1400" baseline="0"/>
            <a:t>What is your role at your centre? (ECT, Teacher, HoD, HoF, other?) </a:t>
          </a:r>
          <a:endParaRPr lang="en-GB" sz="1400"/>
        </a:p>
      </dgm:t>
    </dgm:pt>
    <dgm:pt modelId="{92BD1940-8961-484B-BB62-E00CBFD8F95C}" type="parTrans" cxnId="{47EE1D39-37E2-46E9-90A2-8E4A2FB92EAE}">
      <dgm:prSet/>
      <dgm:spPr/>
      <dgm:t>
        <a:bodyPr/>
        <a:lstStyle/>
        <a:p>
          <a:endParaRPr lang="en-GB" sz="1400"/>
        </a:p>
      </dgm:t>
    </dgm:pt>
    <dgm:pt modelId="{20E5BF24-5B39-41F5-B65E-DF09595EE625}" type="sibTrans" cxnId="{47EE1D39-37E2-46E9-90A2-8E4A2FB92EAE}">
      <dgm:prSet/>
      <dgm:spPr/>
      <dgm:t>
        <a:bodyPr/>
        <a:lstStyle/>
        <a:p>
          <a:endParaRPr lang="en-GB" sz="1400"/>
        </a:p>
      </dgm:t>
    </dgm:pt>
    <dgm:pt modelId="{8B68A6E4-A209-4A85-8E63-92D0A921AAAC}">
      <dgm:prSet custT="1"/>
      <dgm:spPr/>
      <dgm:t>
        <a:bodyPr/>
        <a:lstStyle/>
        <a:p>
          <a:pPr rtl="0"/>
          <a:r>
            <a:rPr lang="en-GB" sz="1400" baseline="0"/>
            <a:t>How long have </a:t>
          </a:r>
          <a:r>
            <a:rPr lang="en-GB" sz="1400" baseline="0">
              <a:latin typeface="Arial"/>
            </a:rPr>
            <a:t>been teaching </a:t>
          </a:r>
          <a:r>
            <a:rPr lang="en-GB" sz="1400" baseline="0"/>
            <a:t>OCR Geography?</a:t>
          </a:r>
          <a:endParaRPr lang="en-GB" sz="1400"/>
        </a:p>
      </dgm:t>
    </dgm:pt>
    <dgm:pt modelId="{A9ECF281-D5F0-48F3-8FA7-FFF4A43E90F9}" type="parTrans" cxnId="{5AAEB40D-50FC-4994-993E-FF53880745DA}">
      <dgm:prSet/>
      <dgm:spPr/>
      <dgm:t>
        <a:bodyPr/>
        <a:lstStyle/>
        <a:p>
          <a:endParaRPr lang="en-GB" sz="1400"/>
        </a:p>
      </dgm:t>
    </dgm:pt>
    <dgm:pt modelId="{EF744700-0EDE-46F9-9A3A-5CECB6102A5F}" type="sibTrans" cxnId="{5AAEB40D-50FC-4994-993E-FF53880745DA}">
      <dgm:prSet/>
      <dgm:spPr/>
      <dgm:t>
        <a:bodyPr/>
        <a:lstStyle/>
        <a:p>
          <a:endParaRPr lang="en-GB" sz="1400"/>
        </a:p>
      </dgm:t>
    </dgm:pt>
    <dgm:pt modelId="{F04090EA-70E0-4D1F-8497-0A53C01DF20C}" type="pres">
      <dgm:prSet presAssocID="{7E4FD705-1C84-4CDC-AC6D-944211D4F03B}" presName="linear" presStyleCnt="0">
        <dgm:presLayoutVars>
          <dgm:dir/>
          <dgm:resizeHandles val="exact"/>
        </dgm:presLayoutVars>
      </dgm:prSet>
      <dgm:spPr/>
    </dgm:pt>
    <dgm:pt modelId="{F721FA7B-7B85-4218-8D08-F859CCE867C6}" type="pres">
      <dgm:prSet presAssocID="{05014808-35ED-47F5-B056-46CDD1DB8548}" presName="comp" presStyleCnt="0"/>
      <dgm:spPr/>
    </dgm:pt>
    <dgm:pt modelId="{43C58BBD-001F-480C-9A44-A0229B8BB791}" type="pres">
      <dgm:prSet presAssocID="{05014808-35ED-47F5-B056-46CDD1DB8548}" presName="box" presStyleLbl="node1" presStyleIdx="0" presStyleCnt="3"/>
      <dgm:spPr/>
    </dgm:pt>
    <dgm:pt modelId="{656325AC-1142-4D4B-8E52-2F0CDCFBC6F7}" type="pres">
      <dgm:prSet presAssocID="{05014808-35ED-47F5-B056-46CDD1DB8548}" presName="img" presStyleLbl="fgImgPlace1" presStyleIdx="0" presStyleCnt="3"/>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Bar chart with solid fill"/>
        </a:ext>
      </dgm:extLst>
    </dgm:pt>
    <dgm:pt modelId="{62B9DDA4-7FBB-4A22-B13D-BD46741E94F5}" type="pres">
      <dgm:prSet presAssocID="{05014808-35ED-47F5-B056-46CDD1DB8548}" presName="text" presStyleLbl="node1" presStyleIdx="0" presStyleCnt="3">
        <dgm:presLayoutVars>
          <dgm:bulletEnabled val="1"/>
        </dgm:presLayoutVars>
      </dgm:prSet>
      <dgm:spPr/>
    </dgm:pt>
    <dgm:pt modelId="{6B315112-2E39-4FA7-B092-D368854EBD08}" type="pres">
      <dgm:prSet presAssocID="{783B9CFA-2C73-47BC-AF74-A2B9986583CA}" presName="spacer" presStyleCnt="0"/>
      <dgm:spPr/>
    </dgm:pt>
    <dgm:pt modelId="{6EA36573-57C4-4620-9A9C-6B1688C32585}" type="pres">
      <dgm:prSet presAssocID="{E300BADD-8EBC-4908-8ADB-121C16F645A3}" presName="comp" presStyleCnt="0"/>
      <dgm:spPr/>
    </dgm:pt>
    <dgm:pt modelId="{FBA374C1-D5C6-46A5-B978-AD0E3AEC8260}" type="pres">
      <dgm:prSet presAssocID="{E300BADD-8EBC-4908-8ADB-121C16F645A3}" presName="box" presStyleLbl="node1" presStyleIdx="1" presStyleCnt="3"/>
      <dgm:spPr/>
    </dgm:pt>
    <dgm:pt modelId="{D7372075-D856-4822-BCE8-A682DF94C985}" type="pres">
      <dgm:prSet presAssocID="{E300BADD-8EBC-4908-8ADB-121C16F645A3}" presName="img" presStyleLbl="fgImgPlace1" presStyleIdx="1" presStyleCnt="3"/>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Bar chart with solid fill"/>
        </a:ext>
      </dgm:extLst>
    </dgm:pt>
    <dgm:pt modelId="{80D8A71F-C7F8-41C8-9A0A-23859A618D35}" type="pres">
      <dgm:prSet presAssocID="{E300BADD-8EBC-4908-8ADB-121C16F645A3}" presName="text" presStyleLbl="node1" presStyleIdx="1" presStyleCnt="3">
        <dgm:presLayoutVars>
          <dgm:bulletEnabled val="1"/>
        </dgm:presLayoutVars>
      </dgm:prSet>
      <dgm:spPr/>
    </dgm:pt>
    <dgm:pt modelId="{9C690463-400D-489D-8AD1-533C37909C0A}" type="pres">
      <dgm:prSet presAssocID="{20E5BF24-5B39-41F5-B65E-DF09595EE625}" presName="spacer" presStyleCnt="0"/>
      <dgm:spPr/>
    </dgm:pt>
    <dgm:pt modelId="{A87D02ED-2879-4610-844A-3A532B805531}" type="pres">
      <dgm:prSet presAssocID="{8B68A6E4-A209-4A85-8E63-92D0A921AAAC}" presName="comp" presStyleCnt="0"/>
      <dgm:spPr/>
    </dgm:pt>
    <dgm:pt modelId="{D6C47BB5-EFC7-4849-94CF-BC6876964A9B}" type="pres">
      <dgm:prSet presAssocID="{8B68A6E4-A209-4A85-8E63-92D0A921AAAC}" presName="box" presStyleLbl="node1" presStyleIdx="2" presStyleCnt="3"/>
      <dgm:spPr/>
    </dgm:pt>
    <dgm:pt modelId="{763152A6-5393-4588-B5E0-4E1BB45455EB}" type="pres">
      <dgm:prSet presAssocID="{8B68A6E4-A209-4A85-8E63-92D0A921AAAC}" presName="img" presStyleLbl="fgImgPlace1" presStyleIdx="2" presStyleCnt="3"/>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Bar chart with solid fill"/>
        </a:ext>
      </dgm:extLst>
    </dgm:pt>
    <dgm:pt modelId="{76FEBED8-4006-417D-A4BF-54DCF11D1B3B}" type="pres">
      <dgm:prSet presAssocID="{8B68A6E4-A209-4A85-8E63-92D0A921AAAC}" presName="text" presStyleLbl="node1" presStyleIdx="2" presStyleCnt="3">
        <dgm:presLayoutVars>
          <dgm:bulletEnabled val="1"/>
        </dgm:presLayoutVars>
      </dgm:prSet>
      <dgm:spPr/>
    </dgm:pt>
  </dgm:ptLst>
  <dgm:cxnLst>
    <dgm:cxn modelId="{5AAEB40D-50FC-4994-993E-FF53880745DA}" srcId="{7E4FD705-1C84-4CDC-AC6D-944211D4F03B}" destId="{8B68A6E4-A209-4A85-8E63-92D0A921AAAC}" srcOrd="2" destOrd="0" parTransId="{A9ECF281-D5F0-48F3-8FA7-FFF4A43E90F9}" sibTransId="{EF744700-0EDE-46F9-9A3A-5CECB6102A5F}"/>
    <dgm:cxn modelId="{1E450412-FA30-4AE8-8065-6B22BA03CD3E}" type="presOf" srcId="{7E4FD705-1C84-4CDC-AC6D-944211D4F03B}" destId="{F04090EA-70E0-4D1F-8497-0A53C01DF20C}" srcOrd="0" destOrd="0" presId="urn:microsoft.com/office/officeart/2005/8/layout/vList4"/>
    <dgm:cxn modelId="{C464721C-4A76-4B42-AD82-2965C43B07CB}" type="presOf" srcId="{E300BADD-8EBC-4908-8ADB-121C16F645A3}" destId="{FBA374C1-D5C6-46A5-B978-AD0E3AEC8260}" srcOrd="0" destOrd="0" presId="urn:microsoft.com/office/officeart/2005/8/layout/vList4"/>
    <dgm:cxn modelId="{802F8D25-F4F7-42BD-9EF9-3C9AAD02973F}" type="presOf" srcId="{05014808-35ED-47F5-B056-46CDD1DB8548}" destId="{62B9DDA4-7FBB-4A22-B13D-BD46741E94F5}" srcOrd="1" destOrd="0" presId="urn:microsoft.com/office/officeart/2005/8/layout/vList4"/>
    <dgm:cxn modelId="{47EE1D39-37E2-46E9-90A2-8E4A2FB92EAE}" srcId="{7E4FD705-1C84-4CDC-AC6D-944211D4F03B}" destId="{E300BADD-8EBC-4908-8ADB-121C16F645A3}" srcOrd="1" destOrd="0" parTransId="{92BD1940-8961-484B-BB62-E00CBFD8F95C}" sibTransId="{20E5BF24-5B39-41F5-B65E-DF09595EE625}"/>
    <dgm:cxn modelId="{ED6BEC60-6E58-4E53-A765-FE39DC0803C6}" type="presOf" srcId="{05014808-35ED-47F5-B056-46CDD1DB8548}" destId="{43C58BBD-001F-480C-9A44-A0229B8BB791}" srcOrd="0" destOrd="0" presId="urn:microsoft.com/office/officeart/2005/8/layout/vList4"/>
    <dgm:cxn modelId="{2CFC2D43-DFBA-4004-9A49-3F4BEE9CF26E}" type="presOf" srcId="{8B68A6E4-A209-4A85-8E63-92D0A921AAAC}" destId="{D6C47BB5-EFC7-4849-94CF-BC6876964A9B}" srcOrd="0" destOrd="0" presId="urn:microsoft.com/office/officeart/2005/8/layout/vList4"/>
    <dgm:cxn modelId="{811B10C5-3344-436E-A70D-B97C23D2FB30}" type="presOf" srcId="{E300BADD-8EBC-4908-8ADB-121C16F645A3}" destId="{80D8A71F-C7F8-41C8-9A0A-23859A618D35}" srcOrd="1" destOrd="0" presId="urn:microsoft.com/office/officeart/2005/8/layout/vList4"/>
    <dgm:cxn modelId="{BF5F50C6-0A9D-4718-87F2-3258CD275DB3}" srcId="{7E4FD705-1C84-4CDC-AC6D-944211D4F03B}" destId="{05014808-35ED-47F5-B056-46CDD1DB8548}" srcOrd="0" destOrd="0" parTransId="{E80F4CD5-EB02-4361-9C92-107A1D948C9E}" sibTransId="{783B9CFA-2C73-47BC-AF74-A2B9986583CA}"/>
    <dgm:cxn modelId="{AB4DE6FA-7C59-42A9-B680-D25058267705}" type="presOf" srcId="{8B68A6E4-A209-4A85-8E63-92D0A921AAAC}" destId="{76FEBED8-4006-417D-A4BF-54DCF11D1B3B}" srcOrd="1" destOrd="0" presId="urn:microsoft.com/office/officeart/2005/8/layout/vList4"/>
    <dgm:cxn modelId="{F81A0243-B672-4F96-99FE-AF282766D913}" type="presParOf" srcId="{F04090EA-70E0-4D1F-8497-0A53C01DF20C}" destId="{F721FA7B-7B85-4218-8D08-F859CCE867C6}" srcOrd="0" destOrd="0" presId="urn:microsoft.com/office/officeart/2005/8/layout/vList4"/>
    <dgm:cxn modelId="{0504EA80-0331-4FC3-A28C-2956AB134C3F}" type="presParOf" srcId="{F721FA7B-7B85-4218-8D08-F859CCE867C6}" destId="{43C58BBD-001F-480C-9A44-A0229B8BB791}" srcOrd="0" destOrd="0" presId="urn:microsoft.com/office/officeart/2005/8/layout/vList4"/>
    <dgm:cxn modelId="{B0D8A7BB-2FAB-4710-9B83-C7BDE113EED0}" type="presParOf" srcId="{F721FA7B-7B85-4218-8D08-F859CCE867C6}" destId="{656325AC-1142-4D4B-8E52-2F0CDCFBC6F7}" srcOrd="1" destOrd="0" presId="urn:microsoft.com/office/officeart/2005/8/layout/vList4"/>
    <dgm:cxn modelId="{66711F42-C054-4702-A7FE-B2B7FEAFA712}" type="presParOf" srcId="{F721FA7B-7B85-4218-8D08-F859CCE867C6}" destId="{62B9DDA4-7FBB-4A22-B13D-BD46741E94F5}" srcOrd="2" destOrd="0" presId="urn:microsoft.com/office/officeart/2005/8/layout/vList4"/>
    <dgm:cxn modelId="{7D48A17E-D76F-4A1E-A76F-CEB00BC9695D}" type="presParOf" srcId="{F04090EA-70E0-4D1F-8497-0A53C01DF20C}" destId="{6B315112-2E39-4FA7-B092-D368854EBD08}" srcOrd="1" destOrd="0" presId="urn:microsoft.com/office/officeart/2005/8/layout/vList4"/>
    <dgm:cxn modelId="{A9CB7CEB-D2F0-43CD-B7CB-4C7F6FCFCD27}" type="presParOf" srcId="{F04090EA-70E0-4D1F-8497-0A53C01DF20C}" destId="{6EA36573-57C4-4620-9A9C-6B1688C32585}" srcOrd="2" destOrd="0" presId="urn:microsoft.com/office/officeart/2005/8/layout/vList4"/>
    <dgm:cxn modelId="{DA4D128E-AA41-4E03-8F60-769252337D99}" type="presParOf" srcId="{6EA36573-57C4-4620-9A9C-6B1688C32585}" destId="{FBA374C1-D5C6-46A5-B978-AD0E3AEC8260}" srcOrd="0" destOrd="0" presId="urn:microsoft.com/office/officeart/2005/8/layout/vList4"/>
    <dgm:cxn modelId="{C75651A1-283D-4F2E-BC5B-3F9F69AD5AC5}" type="presParOf" srcId="{6EA36573-57C4-4620-9A9C-6B1688C32585}" destId="{D7372075-D856-4822-BCE8-A682DF94C985}" srcOrd="1" destOrd="0" presId="urn:microsoft.com/office/officeart/2005/8/layout/vList4"/>
    <dgm:cxn modelId="{11F9F0BC-2B1D-405B-9B0A-F07778B1ADA8}" type="presParOf" srcId="{6EA36573-57C4-4620-9A9C-6B1688C32585}" destId="{80D8A71F-C7F8-41C8-9A0A-23859A618D35}" srcOrd="2" destOrd="0" presId="urn:microsoft.com/office/officeart/2005/8/layout/vList4"/>
    <dgm:cxn modelId="{46EED9BE-2BB1-4776-BAF4-5DC642F44B8A}" type="presParOf" srcId="{F04090EA-70E0-4D1F-8497-0A53C01DF20C}" destId="{9C690463-400D-489D-8AD1-533C37909C0A}" srcOrd="3" destOrd="0" presId="urn:microsoft.com/office/officeart/2005/8/layout/vList4"/>
    <dgm:cxn modelId="{A12889FE-AD43-409C-847C-4EDEAA132C6F}" type="presParOf" srcId="{F04090EA-70E0-4D1F-8497-0A53C01DF20C}" destId="{A87D02ED-2879-4610-844A-3A532B805531}" srcOrd="4" destOrd="0" presId="urn:microsoft.com/office/officeart/2005/8/layout/vList4"/>
    <dgm:cxn modelId="{6CEB8CBC-19E2-4B4B-8EAA-DEEF9BBC7F95}" type="presParOf" srcId="{A87D02ED-2879-4610-844A-3A532B805531}" destId="{D6C47BB5-EFC7-4849-94CF-BC6876964A9B}" srcOrd="0" destOrd="0" presId="urn:microsoft.com/office/officeart/2005/8/layout/vList4"/>
    <dgm:cxn modelId="{FA2EFFC4-F979-41AF-A1DD-4C3AFD78C79D}" type="presParOf" srcId="{A87D02ED-2879-4610-844A-3A532B805531}" destId="{763152A6-5393-4588-B5E0-4E1BB45455EB}" srcOrd="1" destOrd="0" presId="urn:microsoft.com/office/officeart/2005/8/layout/vList4"/>
    <dgm:cxn modelId="{4C467877-9B24-4CE8-92F8-677950E1AE08}" type="presParOf" srcId="{A87D02ED-2879-4610-844A-3A532B805531}" destId="{76FEBED8-4006-417D-A4BF-54DCF11D1B3B}"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572369-26C9-400D-83A3-73663EF3041C}" type="doc">
      <dgm:prSet loTypeId="urn:microsoft.com/office/officeart/2005/8/layout/vList2" loCatId="list" qsTypeId="urn:microsoft.com/office/officeart/2005/8/quickstyle/simple1" qsCatId="simple" csTypeId="urn:microsoft.com/office/officeart/2005/8/colors/accent6_1" csCatId="accent6"/>
      <dgm:spPr/>
      <dgm:t>
        <a:bodyPr/>
        <a:lstStyle/>
        <a:p>
          <a:endParaRPr lang="en-GB"/>
        </a:p>
      </dgm:t>
    </dgm:pt>
    <dgm:pt modelId="{B6B26952-7299-4FB0-B1CD-9C0B540832AC}">
      <dgm:prSet/>
      <dgm:spPr/>
      <dgm:t>
        <a:bodyPr/>
        <a:lstStyle/>
        <a:p>
          <a:r>
            <a:rPr lang="en-US" baseline="0">
              <a:hlinkClick xmlns:r="http://schemas.openxmlformats.org/officeDocument/2006/relationships" r:id="rId1"/>
            </a:rPr>
            <a:t>Visit our dedicated J386 webpage </a:t>
          </a:r>
          <a:r>
            <a:rPr lang="en-US" baseline="0"/>
            <a:t>to learn more about our refresh and download our draft specs</a:t>
          </a:r>
          <a:endParaRPr lang="en-GB"/>
        </a:p>
      </dgm:t>
    </dgm:pt>
    <dgm:pt modelId="{CA5FCC39-1535-4531-8FE5-141A2153F9CC}" type="parTrans" cxnId="{37D1C743-FA89-4059-9A28-C577421921A9}">
      <dgm:prSet/>
      <dgm:spPr/>
      <dgm:t>
        <a:bodyPr/>
        <a:lstStyle/>
        <a:p>
          <a:endParaRPr lang="en-GB"/>
        </a:p>
      </dgm:t>
    </dgm:pt>
    <dgm:pt modelId="{A4DF4E00-B92C-4FE6-8DDF-2CC1D52A6D43}" type="sibTrans" cxnId="{37D1C743-FA89-4059-9A28-C577421921A9}">
      <dgm:prSet/>
      <dgm:spPr/>
      <dgm:t>
        <a:bodyPr/>
        <a:lstStyle/>
        <a:p>
          <a:endParaRPr lang="en-GB"/>
        </a:p>
      </dgm:t>
    </dgm:pt>
    <dgm:pt modelId="{E539CF9E-ECDA-4FDD-B1AB-7446A606CB68}">
      <dgm:prSet/>
      <dgm:spPr/>
      <dgm:t>
        <a:bodyPr/>
        <a:lstStyle/>
        <a:p>
          <a:r>
            <a:rPr lang="en-US" baseline="0"/>
            <a:t>Download the </a:t>
          </a:r>
          <a:r>
            <a:rPr lang="en-US" baseline="0">
              <a:hlinkClick xmlns:r="http://schemas.openxmlformats.org/officeDocument/2006/relationships" r:id="rId2"/>
            </a:rPr>
            <a:t>mapping guide</a:t>
          </a:r>
          <a:r>
            <a:rPr lang="en-US" baseline="0"/>
            <a:t> for J386</a:t>
          </a:r>
          <a:endParaRPr lang="en-GB"/>
        </a:p>
      </dgm:t>
    </dgm:pt>
    <dgm:pt modelId="{FD1CC8F9-5647-49E8-A080-CA3FC322DA87}" type="parTrans" cxnId="{B8680EC7-6C93-4246-BA77-A26463FAE92C}">
      <dgm:prSet/>
      <dgm:spPr/>
      <dgm:t>
        <a:bodyPr/>
        <a:lstStyle/>
        <a:p>
          <a:endParaRPr lang="en-GB"/>
        </a:p>
      </dgm:t>
    </dgm:pt>
    <dgm:pt modelId="{61A06EC1-3F30-4A7E-B49D-A81ACA203823}" type="sibTrans" cxnId="{B8680EC7-6C93-4246-BA77-A26463FAE92C}">
      <dgm:prSet/>
      <dgm:spPr/>
      <dgm:t>
        <a:bodyPr/>
        <a:lstStyle/>
        <a:p>
          <a:endParaRPr lang="en-GB"/>
        </a:p>
      </dgm:t>
    </dgm:pt>
    <dgm:pt modelId="{8F726411-A6F7-431C-85E2-9FF402B69D09}">
      <dgm:prSet/>
      <dgm:spPr/>
      <dgm:t>
        <a:bodyPr/>
        <a:lstStyle/>
        <a:p>
          <a:r>
            <a:rPr lang="en-US" baseline="0">
              <a:hlinkClick xmlns:r="http://schemas.openxmlformats.org/officeDocument/2006/relationships" r:id="rId3"/>
            </a:rPr>
            <a:t>Sign up for email updates</a:t>
          </a:r>
          <a:r>
            <a:rPr lang="en-US" baseline="0"/>
            <a:t> to be kept in the loop </a:t>
          </a:r>
          <a:endParaRPr lang="en-GB"/>
        </a:p>
      </dgm:t>
    </dgm:pt>
    <dgm:pt modelId="{3CB898DB-BFE0-4C96-A766-ABA6407EF6DA}" type="parTrans" cxnId="{D8DADDBA-437D-4D32-A25F-BD872B41191B}">
      <dgm:prSet/>
      <dgm:spPr/>
      <dgm:t>
        <a:bodyPr/>
        <a:lstStyle/>
        <a:p>
          <a:endParaRPr lang="en-GB"/>
        </a:p>
      </dgm:t>
    </dgm:pt>
    <dgm:pt modelId="{169E1270-9E53-4241-B9C3-8715F5E6F47E}" type="sibTrans" cxnId="{D8DADDBA-437D-4D32-A25F-BD872B41191B}">
      <dgm:prSet/>
      <dgm:spPr/>
      <dgm:t>
        <a:bodyPr/>
        <a:lstStyle/>
        <a:p>
          <a:endParaRPr lang="en-GB"/>
        </a:p>
      </dgm:t>
    </dgm:pt>
    <dgm:pt modelId="{2A185D1A-169F-4E10-AF0F-9F5AC6E64B2A}">
      <dgm:prSet/>
      <dgm:spPr/>
      <dgm:t>
        <a:bodyPr/>
        <a:lstStyle/>
        <a:p>
          <a:r>
            <a:rPr lang="en-US" baseline="0"/>
            <a:t>Engage with our </a:t>
          </a:r>
          <a:r>
            <a:rPr lang="en-US" baseline="0">
              <a:hlinkClick xmlns:r="http://schemas.openxmlformats.org/officeDocument/2006/relationships" r:id="rId4"/>
            </a:rPr>
            <a:t>Professional Development </a:t>
          </a:r>
          <a:r>
            <a:rPr lang="en-US" baseline="0"/>
            <a:t>opportunities</a:t>
          </a:r>
          <a:endParaRPr lang="en-GB"/>
        </a:p>
      </dgm:t>
    </dgm:pt>
    <dgm:pt modelId="{873F2B9E-9148-471C-B58B-CD14FD15C8C4}" type="parTrans" cxnId="{AAD517B3-7EE4-4C73-9F16-96CFF1D36C11}">
      <dgm:prSet/>
      <dgm:spPr/>
      <dgm:t>
        <a:bodyPr/>
        <a:lstStyle/>
        <a:p>
          <a:endParaRPr lang="en-GB"/>
        </a:p>
      </dgm:t>
    </dgm:pt>
    <dgm:pt modelId="{A2AA3F84-C435-4F13-BF90-6DB0A1260507}" type="sibTrans" cxnId="{AAD517B3-7EE4-4C73-9F16-96CFF1D36C11}">
      <dgm:prSet/>
      <dgm:spPr/>
      <dgm:t>
        <a:bodyPr/>
        <a:lstStyle/>
        <a:p>
          <a:endParaRPr lang="en-GB"/>
        </a:p>
      </dgm:t>
    </dgm:pt>
    <dgm:pt modelId="{850E3F9A-6F55-4F61-821A-EC401E3E0D9D}">
      <dgm:prSet/>
      <dgm:spPr/>
      <dgm:t>
        <a:bodyPr/>
        <a:lstStyle/>
        <a:p>
          <a:r>
            <a:rPr lang="en-US" baseline="0"/>
            <a:t>Sign up to our GCSE and A Level </a:t>
          </a:r>
          <a:r>
            <a:rPr lang="en-US" baseline="0">
              <a:hlinkClick xmlns:r="http://schemas.openxmlformats.org/officeDocument/2006/relationships" r:id="rId5"/>
            </a:rPr>
            <a:t>Geography networks</a:t>
          </a:r>
          <a:endParaRPr lang="en-GB"/>
        </a:p>
      </dgm:t>
    </dgm:pt>
    <dgm:pt modelId="{D2B65E97-2515-4099-A572-9102B339BA9F}" type="parTrans" cxnId="{A49D6B91-9438-4F84-85E6-65308AF19A04}">
      <dgm:prSet/>
      <dgm:spPr/>
      <dgm:t>
        <a:bodyPr/>
        <a:lstStyle/>
        <a:p>
          <a:endParaRPr lang="en-GB"/>
        </a:p>
      </dgm:t>
    </dgm:pt>
    <dgm:pt modelId="{CA35B6AD-17ED-47AD-BF94-670D9FBAD714}" type="sibTrans" cxnId="{A49D6B91-9438-4F84-85E6-65308AF19A04}">
      <dgm:prSet/>
      <dgm:spPr/>
      <dgm:t>
        <a:bodyPr/>
        <a:lstStyle/>
        <a:p>
          <a:endParaRPr lang="en-GB"/>
        </a:p>
      </dgm:t>
    </dgm:pt>
    <dgm:pt modelId="{89D1E520-F751-4B9A-B0E3-56A4BCBE16CC}">
      <dgm:prSet/>
      <dgm:spPr/>
      <dgm:t>
        <a:bodyPr/>
        <a:lstStyle/>
        <a:p>
          <a:r>
            <a:rPr lang="en-US" baseline="0"/>
            <a:t>Read our latest </a:t>
          </a:r>
          <a:r>
            <a:rPr lang="en-US" baseline="0">
              <a:hlinkClick xmlns:r="http://schemas.openxmlformats.org/officeDocument/2006/relationships" r:id="rId6"/>
            </a:rPr>
            <a:t>blogs</a:t>
          </a:r>
          <a:endParaRPr lang="en-GB"/>
        </a:p>
      </dgm:t>
    </dgm:pt>
    <dgm:pt modelId="{7BD3332D-21BE-4359-88B5-74A6CE7242F2}" type="parTrans" cxnId="{DB2AB886-7F61-4EDF-BDDD-7E85FBB6C03B}">
      <dgm:prSet/>
      <dgm:spPr/>
      <dgm:t>
        <a:bodyPr/>
        <a:lstStyle/>
        <a:p>
          <a:endParaRPr lang="en-GB"/>
        </a:p>
      </dgm:t>
    </dgm:pt>
    <dgm:pt modelId="{6E03EE66-1394-48E3-AA84-376787556550}" type="sibTrans" cxnId="{DB2AB886-7F61-4EDF-BDDD-7E85FBB6C03B}">
      <dgm:prSet/>
      <dgm:spPr/>
      <dgm:t>
        <a:bodyPr/>
        <a:lstStyle/>
        <a:p>
          <a:endParaRPr lang="en-GB"/>
        </a:p>
      </dgm:t>
    </dgm:pt>
    <dgm:pt modelId="{682A7F59-3BC2-48A2-9990-0600CA861939}">
      <dgm:prSet/>
      <dgm:spPr/>
      <dgm:t>
        <a:bodyPr/>
        <a:lstStyle/>
        <a:p>
          <a:r>
            <a:rPr lang="en-US" i="0" baseline="0"/>
            <a:t>Follow us on X: @OCR_</a:t>
          </a:r>
          <a:r>
            <a:rPr lang="en-US" baseline="0"/>
            <a:t>Geography</a:t>
          </a:r>
          <a:r>
            <a:rPr lang="en-US" i="0" baseline="0"/>
            <a:t> </a:t>
          </a:r>
          <a:endParaRPr lang="en-GB"/>
        </a:p>
      </dgm:t>
    </dgm:pt>
    <dgm:pt modelId="{97284268-4F5B-4A38-BF9B-5D9E5534020C}" type="parTrans" cxnId="{9F8F2A7C-A3D5-4D95-B497-6F12CDF72404}">
      <dgm:prSet/>
      <dgm:spPr/>
      <dgm:t>
        <a:bodyPr/>
        <a:lstStyle/>
        <a:p>
          <a:endParaRPr lang="en-GB"/>
        </a:p>
      </dgm:t>
    </dgm:pt>
    <dgm:pt modelId="{B3E9C333-56C1-4D8D-845D-3515D301CE4E}" type="sibTrans" cxnId="{9F8F2A7C-A3D5-4D95-B497-6F12CDF72404}">
      <dgm:prSet/>
      <dgm:spPr/>
      <dgm:t>
        <a:bodyPr/>
        <a:lstStyle/>
        <a:p>
          <a:endParaRPr lang="en-GB"/>
        </a:p>
      </dgm:t>
    </dgm:pt>
    <dgm:pt modelId="{A12065D6-BE4E-4107-8979-17829830E719}">
      <dgm:prSet/>
      <dgm:spPr/>
      <dgm:t>
        <a:bodyPr/>
        <a:lstStyle/>
        <a:p>
          <a:r>
            <a:rPr lang="en-US" i="0" baseline="0"/>
            <a:t>Email: </a:t>
          </a:r>
          <a:r>
            <a:rPr lang="en-US" i="0" baseline="0">
              <a:hlinkClick xmlns:r="http://schemas.openxmlformats.org/officeDocument/2006/relationships" r:id="rId7"/>
            </a:rPr>
            <a:t>geography@ocr.org.uk</a:t>
          </a:r>
          <a:r>
            <a:rPr lang="en-US" i="0" baseline="0"/>
            <a:t> </a:t>
          </a:r>
          <a:endParaRPr lang="en-GB"/>
        </a:p>
      </dgm:t>
    </dgm:pt>
    <dgm:pt modelId="{5E408D36-5D68-49C4-B772-1687C5EB2660}" type="parTrans" cxnId="{E14040CF-F036-463B-9E2E-37AAAFB531DE}">
      <dgm:prSet/>
      <dgm:spPr/>
      <dgm:t>
        <a:bodyPr/>
        <a:lstStyle/>
        <a:p>
          <a:endParaRPr lang="en-GB"/>
        </a:p>
      </dgm:t>
    </dgm:pt>
    <dgm:pt modelId="{63896EF4-3B50-4C6E-B944-F26C5C363B7A}" type="sibTrans" cxnId="{E14040CF-F036-463B-9E2E-37AAAFB531DE}">
      <dgm:prSet/>
      <dgm:spPr/>
      <dgm:t>
        <a:bodyPr/>
        <a:lstStyle/>
        <a:p>
          <a:endParaRPr lang="en-GB"/>
        </a:p>
      </dgm:t>
    </dgm:pt>
    <dgm:pt modelId="{8E41120E-F432-4E28-807A-2ECCAB63BB58}" type="pres">
      <dgm:prSet presAssocID="{B1572369-26C9-400D-83A3-73663EF3041C}" presName="linear" presStyleCnt="0">
        <dgm:presLayoutVars>
          <dgm:animLvl val="lvl"/>
          <dgm:resizeHandles val="exact"/>
        </dgm:presLayoutVars>
      </dgm:prSet>
      <dgm:spPr/>
    </dgm:pt>
    <dgm:pt modelId="{22032073-103B-43C6-8BB1-F60A30F3FAFF}" type="pres">
      <dgm:prSet presAssocID="{B6B26952-7299-4FB0-B1CD-9C0B540832AC}" presName="parentText" presStyleLbl="node1" presStyleIdx="0" presStyleCnt="8">
        <dgm:presLayoutVars>
          <dgm:chMax val="0"/>
          <dgm:bulletEnabled val="1"/>
        </dgm:presLayoutVars>
      </dgm:prSet>
      <dgm:spPr/>
    </dgm:pt>
    <dgm:pt modelId="{D6FC1AFF-FCE1-44E9-813B-7AC378D5DF58}" type="pres">
      <dgm:prSet presAssocID="{A4DF4E00-B92C-4FE6-8DDF-2CC1D52A6D43}" presName="spacer" presStyleCnt="0"/>
      <dgm:spPr/>
    </dgm:pt>
    <dgm:pt modelId="{F2E8250A-C6E5-46E0-94AF-B26159619C59}" type="pres">
      <dgm:prSet presAssocID="{E539CF9E-ECDA-4FDD-B1AB-7446A606CB68}" presName="parentText" presStyleLbl="node1" presStyleIdx="1" presStyleCnt="8">
        <dgm:presLayoutVars>
          <dgm:chMax val="0"/>
          <dgm:bulletEnabled val="1"/>
        </dgm:presLayoutVars>
      </dgm:prSet>
      <dgm:spPr/>
    </dgm:pt>
    <dgm:pt modelId="{BD3F8DD6-6A46-4673-81B0-51116B12C356}" type="pres">
      <dgm:prSet presAssocID="{61A06EC1-3F30-4A7E-B49D-A81ACA203823}" presName="spacer" presStyleCnt="0"/>
      <dgm:spPr/>
    </dgm:pt>
    <dgm:pt modelId="{B3AFB272-9808-46DE-90A6-D43B8545671E}" type="pres">
      <dgm:prSet presAssocID="{8F726411-A6F7-431C-85E2-9FF402B69D09}" presName="parentText" presStyleLbl="node1" presStyleIdx="2" presStyleCnt="8">
        <dgm:presLayoutVars>
          <dgm:chMax val="0"/>
          <dgm:bulletEnabled val="1"/>
        </dgm:presLayoutVars>
      </dgm:prSet>
      <dgm:spPr/>
    </dgm:pt>
    <dgm:pt modelId="{456C8579-F062-43CA-B065-511DB734648E}" type="pres">
      <dgm:prSet presAssocID="{169E1270-9E53-4241-B9C3-8715F5E6F47E}" presName="spacer" presStyleCnt="0"/>
      <dgm:spPr/>
    </dgm:pt>
    <dgm:pt modelId="{D52B71D5-A737-43DE-B98A-DC019983F018}" type="pres">
      <dgm:prSet presAssocID="{2A185D1A-169F-4E10-AF0F-9F5AC6E64B2A}" presName="parentText" presStyleLbl="node1" presStyleIdx="3" presStyleCnt="8">
        <dgm:presLayoutVars>
          <dgm:chMax val="0"/>
          <dgm:bulletEnabled val="1"/>
        </dgm:presLayoutVars>
      </dgm:prSet>
      <dgm:spPr/>
    </dgm:pt>
    <dgm:pt modelId="{AC299CC5-B931-4E7D-9055-FD4D85215900}" type="pres">
      <dgm:prSet presAssocID="{A2AA3F84-C435-4F13-BF90-6DB0A1260507}" presName="spacer" presStyleCnt="0"/>
      <dgm:spPr/>
    </dgm:pt>
    <dgm:pt modelId="{D11A0FCE-917F-4120-920A-A2F1191EEF22}" type="pres">
      <dgm:prSet presAssocID="{850E3F9A-6F55-4F61-821A-EC401E3E0D9D}" presName="parentText" presStyleLbl="node1" presStyleIdx="4" presStyleCnt="8">
        <dgm:presLayoutVars>
          <dgm:chMax val="0"/>
          <dgm:bulletEnabled val="1"/>
        </dgm:presLayoutVars>
      </dgm:prSet>
      <dgm:spPr/>
    </dgm:pt>
    <dgm:pt modelId="{7FE15AC1-2029-40FD-8314-563034F251FE}" type="pres">
      <dgm:prSet presAssocID="{CA35B6AD-17ED-47AD-BF94-670D9FBAD714}" presName="spacer" presStyleCnt="0"/>
      <dgm:spPr/>
    </dgm:pt>
    <dgm:pt modelId="{94710F51-F643-4B0C-B8E6-379D0B9C6871}" type="pres">
      <dgm:prSet presAssocID="{89D1E520-F751-4B9A-B0E3-56A4BCBE16CC}" presName="parentText" presStyleLbl="node1" presStyleIdx="5" presStyleCnt="8">
        <dgm:presLayoutVars>
          <dgm:chMax val="0"/>
          <dgm:bulletEnabled val="1"/>
        </dgm:presLayoutVars>
      </dgm:prSet>
      <dgm:spPr/>
    </dgm:pt>
    <dgm:pt modelId="{0872445D-AB07-41D1-89CC-6E9E060A099D}" type="pres">
      <dgm:prSet presAssocID="{6E03EE66-1394-48E3-AA84-376787556550}" presName="spacer" presStyleCnt="0"/>
      <dgm:spPr/>
    </dgm:pt>
    <dgm:pt modelId="{F5E2E7D2-E4FC-4F5B-B41F-D4C0FC7FD7DF}" type="pres">
      <dgm:prSet presAssocID="{682A7F59-3BC2-48A2-9990-0600CA861939}" presName="parentText" presStyleLbl="node1" presStyleIdx="6" presStyleCnt="8">
        <dgm:presLayoutVars>
          <dgm:chMax val="0"/>
          <dgm:bulletEnabled val="1"/>
        </dgm:presLayoutVars>
      </dgm:prSet>
      <dgm:spPr/>
    </dgm:pt>
    <dgm:pt modelId="{41E50852-AAF0-4649-948D-52AE17672CDC}" type="pres">
      <dgm:prSet presAssocID="{B3E9C333-56C1-4D8D-845D-3515D301CE4E}" presName="spacer" presStyleCnt="0"/>
      <dgm:spPr/>
    </dgm:pt>
    <dgm:pt modelId="{D31328D9-913B-4D0D-A314-1E4DAEF1D8DC}" type="pres">
      <dgm:prSet presAssocID="{A12065D6-BE4E-4107-8979-17829830E719}" presName="parentText" presStyleLbl="node1" presStyleIdx="7" presStyleCnt="8">
        <dgm:presLayoutVars>
          <dgm:chMax val="0"/>
          <dgm:bulletEnabled val="1"/>
        </dgm:presLayoutVars>
      </dgm:prSet>
      <dgm:spPr/>
    </dgm:pt>
  </dgm:ptLst>
  <dgm:cxnLst>
    <dgm:cxn modelId="{5A68CE39-D75E-4D1B-9D33-DC280C4343F8}" type="presOf" srcId="{B6B26952-7299-4FB0-B1CD-9C0B540832AC}" destId="{22032073-103B-43C6-8BB1-F60A30F3FAFF}" srcOrd="0" destOrd="0" presId="urn:microsoft.com/office/officeart/2005/8/layout/vList2"/>
    <dgm:cxn modelId="{D7179D5B-807B-4949-ABB4-3278AC8FF468}" type="presOf" srcId="{89D1E520-F751-4B9A-B0E3-56A4BCBE16CC}" destId="{94710F51-F643-4B0C-B8E6-379D0B9C6871}" srcOrd="0" destOrd="0" presId="urn:microsoft.com/office/officeart/2005/8/layout/vList2"/>
    <dgm:cxn modelId="{37D1C743-FA89-4059-9A28-C577421921A9}" srcId="{B1572369-26C9-400D-83A3-73663EF3041C}" destId="{B6B26952-7299-4FB0-B1CD-9C0B540832AC}" srcOrd="0" destOrd="0" parTransId="{CA5FCC39-1535-4531-8FE5-141A2153F9CC}" sibTransId="{A4DF4E00-B92C-4FE6-8DDF-2CC1D52A6D43}"/>
    <dgm:cxn modelId="{4A635451-0B33-4EEA-BFF5-7F936F680F51}" type="presOf" srcId="{850E3F9A-6F55-4F61-821A-EC401E3E0D9D}" destId="{D11A0FCE-917F-4120-920A-A2F1191EEF22}" srcOrd="0" destOrd="0" presId="urn:microsoft.com/office/officeart/2005/8/layout/vList2"/>
    <dgm:cxn modelId="{FFDC4B72-5B79-4C50-8895-381E783EA6B5}" type="presOf" srcId="{682A7F59-3BC2-48A2-9990-0600CA861939}" destId="{F5E2E7D2-E4FC-4F5B-B41F-D4C0FC7FD7DF}" srcOrd="0" destOrd="0" presId="urn:microsoft.com/office/officeart/2005/8/layout/vList2"/>
    <dgm:cxn modelId="{9F8F2A7C-A3D5-4D95-B497-6F12CDF72404}" srcId="{B1572369-26C9-400D-83A3-73663EF3041C}" destId="{682A7F59-3BC2-48A2-9990-0600CA861939}" srcOrd="6" destOrd="0" parTransId="{97284268-4F5B-4A38-BF9B-5D9E5534020C}" sibTransId="{B3E9C333-56C1-4D8D-845D-3515D301CE4E}"/>
    <dgm:cxn modelId="{DB2AB886-7F61-4EDF-BDDD-7E85FBB6C03B}" srcId="{B1572369-26C9-400D-83A3-73663EF3041C}" destId="{89D1E520-F751-4B9A-B0E3-56A4BCBE16CC}" srcOrd="5" destOrd="0" parTransId="{7BD3332D-21BE-4359-88B5-74A6CE7242F2}" sibTransId="{6E03EE66-1394-48E3-AA84-376787556550}"/>
    <dgm:cxn modelId="{A49D6B91-9438-4F84-85E6-65308AF19A04}" srcId="{B1572369-26C9-400D-83A3-73663EF3041C}" destId="{850E3F9A-6F55-4F61-821A-EC401E3E0D9D}" srcOrd="4" destOrd="0" parTransId="{D2B65E97-2515-4099-A572-9102B339BA9F}" sibTransId="{CA35B6AD-17ED-47AD-BF94-670D9FBAD714}"/>
    <dgm:cxn modelId="{36E42696-FE88-40B0-9C9F-9CA94457CEC8}" type="presOf" srcId="{E539CF9E-ECDA-4FDD-B1AB-7446A606CB68}" destId="{F2E8250A-C6E5-46E0-94AF-B26159619C59}" srcOrd="0" destOrd="0" presId="urn:microsoft.com/office/officeart/2005/8/layout/vList2"/>
    <dgm:cxn modelId="{AA422CA7-E758-44FE-ACE0-DB320EA3F1A3}" type="presOf" srcId="{8F726411-A6F7-431C-85E2-9FF402B69D09}" destId="{B3AFB272-9808-46DE-90A6-D43B8545671E}" srcOrd="0" destOrd="0" presId="urn:microsoft.com/office/officeart/2005/8/layout/vList2"/>
    <dgm:cxn modelId="{AAD517B3-7EE4-4C73-9F16-96CFF1D36C11}" srcId="{B1572369-26C9-400D-83A3-73663EF3041C}" destId="{2A185D1A-169F-4E10-AF0F-9F5AC6E64B2A}" srcOrd="3" destOrd="0" parTransId="{873F2B9E-9148-471C-B58B-CD14FD15C8C4}" sibTransId="{A2AA3F84-C435-4F13-BF90-6DB0A1260507}"/>
    <dgm:cxn modelId="{D8DADDBA-437D-4D32-A25F-BD872B41191B}" srcId="{B1572369-26C9-400D-83A3-73663EF3041C}" destId="{8F726411-A6F7-431C-85E2-9FF402B69D09}" srcOrd="2" destOrd="0" parTransId="{3CB898DB-BFE0-4C96-A766-ABA6407EF6DA}" sibTransId="{169E1270-9E53-4241-B9C3-8715F5E6F47E}"/>
    <dgm:cxn modelId="{2E26FBBF-5A4A-4B02-A236-7525860BEC8E}" type="presOf" srcId="{B1572369-26C9-400D-83A3-73663EF3041C}" destId="{8E41120E-F432-4E28-807A-2ECCAB63BB58}" srcOrd="0" destOrd="0" presId="urn:microsoft.com/office/officeart/2005/8/layout/vList2"/>
    <dgm:cxn modelId="{B8680EC7-6C93-4246-BA77-A26463FAE92C}" srcId="{B1572369-26C9-400D-83A3-73663EF3041C}" destId="{E539CF9E-ECDA-4FDD-B1AB-7446A606CB68}" srcOrd="1" destOrd="0" parTransId="{FD1CC8F9-5647-49E8-A080-CA3FC322DA87}" sibTransId="{61A06EC1-3F30-4A7E-B49D-A81ACA203823}"/>
    <dgm:cxn modelId="{E14040CF-F036-463B-9E2E-37AAAFB531DE}" srcId="{B1572369-26C9-400D-83A3-73663EF3041C}" destId="{A12065D6-BE4E-4107-8979-17829830E719}" srcOrd="7" destOrd="0" parTransId="{5E408D36-5D68-49C4-B772-1687C5EB2660}" sibTransId="{63896EF4-3B50-4C6E-B944-F26C5C363B7A}"/>
    <dgm:cxn modelId="{6CA3BDE9-E8A1-47BF-A09B-E31331EB1EFF}" type="presOf" srcId="{A12065D6-BE4E-4107-8979-17829830E719}" destId="{D31328D9-913B-4D0D-A314-1E4DAEF1D8DC}" srcOrd="0" destOrd="0" presId="urn:microsoft.com/office/officeart/2005/8/layout/vList2"/>
    <dgm:cxn modelId="{CD9934F9-E858-4BA5-A470-F5D5D5DE3BAB}" type="presOf" srcId="{2A185D1A-169F-4E10-AF0F-9F5AC6E64B2A}" destId="{D52B71D5-A737-43DE-B98A-DC019983F018}" srcOrd="0" destOrd="0" presId="urn:microsoft.com/office/officeart/2005/8/layout/vList2"/>
    <dgm:cxn modelId="{C5300ED7-7FAC-4D39-BC39-A48AAB3EF2DE}" type="presParOf" srcId="{8E41120E-F432-4E28-807A-2ECCAB63BB58}" destId="{22032073-103B-43C6-8BB1-F60A30F3FAFF}" srcOrd="0" destOrd="0" presId="urn:microsoft.com/office/officeart/2005/8/layout/vList2"/>
    <dgm:cxn modelId="{14BA1991-8E7C-42A0-8429-C3AF5B8E2C07}" type="presParOf" srcId="{8E41120E-F432-4E28-807A-2ECCAB63BB58}" destId="{D6FC1AFF-FCE1-44E9-813B-7AC378D5DF58}" srcOrd="1" destOrd="0" presId="urn:microsoft.com/office/officeart/2005/8/layout/vList2"/>
    <dgm:cxn modelId="{2E371647-AF49-4385-8EF3-BAEC03727F03}" type="presParOf" srcId="{8E41120E-F432-4E28-807A-2ECCAB63BB58}" destId="{F2E8250A-C6E5-46E0-94AF-B26159619C59}" srcOrd="2" destOrd="0" presId="urn:microsoft.com/office/officeart/2005/8/layout/vList2"/>
    <dgm:cxn modelId="{3DE1C917-5D03-4004-A4B2-7050B96187A1}" type="presParOf" srcId="{8E41120E-F432-4E28-807A-2ECCAB63BB58}" destId="{BD3F8DD6-6A46-4673-81B0-51116B12C356}" srcOrd="3" destOrd="0" presId="urn:microsoft.com/office/officeart/2005/8/layout/vList2"/>
    <dgm:cxn modelId="{D59ACEAE-B627-4C4D-9DBF-016899CCB4A2}" type="presParOf" srcId="{8E41120E-F432-4E28-807A-2ECCAB63BB58}" destId="{B3AFB272-9808-46DE-90A6-D43B8545671E}" srcOrd="4" destOrd="0" presId="urn:microsoft.com/office/officeart/2005/8/layout/vList2"/>
    <dgm:cxn modelId="{F0A30510-B861-452A-8BED-D3725ED04DE0}" type="presParOf" srcId="{8E41120E-F432-4E28-807A-2ECCAB63BB58}" destId="{456C8579-F062-43CA-B065-511DB734648E}" srcOrd="5" destOrd="0" presId="urn:microsoft.com/office/officeart/2005/8/layout/vList2"/>
    <dgm:cxn modelId="{6C8555B4-058A-4612-B149-D73DA0CA42FD}" type="presParOf" srcId="{8E41120E-F432-4E28-807A-2ECCAB63BB58}" destId="{D52B71D5-A737-43DE-B98A-DC019983F018}" srcOrd="6" destOrd="0" presId="urn:microsoft.com/office/officeart/2005/8/layout/vList2"/>
    <dgm:cxn modelId="{B1F4A7FD-53A5-4C8F-A108-FB9D9D55EEE7}" type="presParOf" srcId="{8E41120E-F432-4E28-807A-2ECCAB63BB58}" destId="{AC299CC5-B931-4E7D-9055-FD4D85215900}" srcOrd="7" destOrd="0" presId="urn:microsoft.com/office/officeart/2005/8/layout/vList2"/>
    <dgm:cxn modelId="{23F65786-F293-4FDB-B338-F0A6C32DF4A1}" type="presParOf" srcId="{8E41120E-F432-4E28-807A-2ECCAB63BB58}" destId="{D11A0FCE-917F-4120-920A-A2F1191EEF22}" srcOrd="8" destOrd="0" presId="urn:microsoft.com/office/officeart/2005/8/layout/vList2"/>
    <dgm:cxn modelId="{F422A0D7-7193-4CD6-8635-8F233BB8E695}" type="presParOf" srcId="{8E41120E-F432-4E28-807A-2ECCAB63BB58}" destId="{7FE15AC1-2029-40FD-8314-563034F251FE}" srcOrd="9" destOrd="0" presId="urn:microsoft.com/office/officeart/2005/8/layout/vList2"/>
    <dgm:cxn modelId="{964B82D6-4945-4CD7-8E0A-15BB8B6AA965}" type="presParOf" srcId="{8E41120E-F432-4E28-807A-2ECCAB63BB58}" destId="{94710F51-F643-4B0C-B8E6-379D0B9C6871}" srcOrd="10" destOrd="0" presId="urn:microsoft.com/office/officeart/2005/8/layout/vList2"/>
    <dgm:cxn modelId="{8D0B7CF9-3419-4B58-A6B4-3C2BE6D64098}" type="presParOf" srcId="{8E41120E-F432-4E28-807A-2ECCAB63BB58}" destId="{0872445D-AB07-41D1-89CC-6E9E060A099D}" srcOrd="11" destOrd="0" presId="urn:microsoft.com/office/officeart/2005/8/layout/vList2"/>
    <dgm:cxn modelId="{5E60997D-47CD-4BAA-A751-79A25FDC027A}" type="presParOf" srcId="{8E41120E-F432-4E28-807A-2ECCAB63BB58}" destId="{F5E2E7D2-E4FC-4F5B-B41F-D4C0FC7FD7DF}" srcOrd="12" destOrd="0" presId="urn:microsoft.com/office/officeart/2005/8/layout/vList2"/>
    <dgm:cxn modelId="{817CD760-3A80-4E27-8BFD-845236EB89FF}" type="presParOf" srcId="{8E41120E-F432-4E28-807A-2ECCAB63BB58}" destId="{41E50852-AAF0-4649-948D-52AE17672CDC}" srcOrd="13" destOrd="0" presId="urn:microsoft.com/office/officeart/2005/8/layout/vList2"/>
    <dgm:cxn modelId="{762D0E2D-C5F2-4FC2-9758-B58C8CB03DA2}" type="presParOf" srcId="{8E41120E-F432-4E28-807A-2ECCAB63BB58}" destId="{D31328D9-913B-4D0D-A314-1E4DAEF1D8DC}" srcOrd="1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58BBD-001F-480C-9A44-A0229B8BB791}">
      <dsp:nvSpPr>
        <dsp:cNvPr id="0" name=""/>
        <dsp:cNvSpPr/>
      </dsp:nvSpPr>
      <dsp:spPr>
        <a:xfrm>
          <a:off x="0" y="0"/>
          <a:ext cx="3992562" cy="9911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baseline="0"/>
            <a:t>How many years’ experience do you have teaching Geography?</a:t>
          </a:r>
          <a:endParaRPr lang="en-GB" sz="1400" kern="1200"/>
        </a:p>
      </dsp:txBody>
      <dsp:txXfrm>
        <a:off x="897631" y="0"/>
        <a:ext cx="3094930" cy="991194"/>
      </dsp:txXfrm>
    </dsp:sp>
    <dsp:sp modelId="{656325AC-1142-4D4B-8E52-2F0CDCFBC6F7}">
      <dsp:nvSpPr>
        <dsp:cNvPr id="0" name=""/>
        <dsp:cNvSpPr/>
      </dsp:nvSpPr>
      <dsp:spPr>
        <a:xfrm>
          <a:off x="99119" y="99119"/>
          <a:ext cx="798512" cy="792955"/>
        </a:xfrm>
        <a:prstGeom prst="roundRect">
          <a:avLst>
            <a:gd name="adj" fmla="val 10000"/>
          </a:avLst>
        </a:prstGeom>
        <a:blipFill rotWithShape="1">
          <a:blip xmlns:r="http://schemas.openxmlformats.org/officeDocument/2006/relationships" r:embed="rId1"/>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FBA374C1-D5C6-46A5-B978-AD0E3AEC8260}">
      <dsp:nvSpPr>
        <dsp:cNvPr id="0" name=""/>
        <dsp:cNvSpPr/>
      </dsp:nvSpPr>
      <dsp:spPr>
        <a:xfrm>
          <a:off x="0" y="1090314"/>
          <a:ext cx="3992562" cy="9911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baseline="0"/>
            <a:t>What is your role at your centre? (ECT, Teacher, HoD, HoF, other?) </a:t>
          </a:r>
          <a:endParaRPr lang="en-GB" sz="1400" kern="1200"/>
        </a:p>
      </dsp:txBody>
      <dsp:txXfrm>
        <a:off x="897631" y="1090314"/>
        <a:ext cx="3094930" cy="991194"/>
      </dsp:txXfrm>
    </dsp:sp>
    <dsp:sp modelId="{D7372075-D856-4822-BCE8-A682DF94C985}">
      <dsp:nvSpPr>
        <dsp:cNvPr id="0" name=""/>
        <dsp:cNvSpPr/>
      </dsp:nvSpPr>
      <dsp:spPr>
        <a:xfrm>
          <a:off x="99119" y="1189433"/>
          <a:ext cx="798512" cy="792955"/>
        </a:xfrm>
        <a:prstGeom prst="roundRect">
          <a:avLst>
            <a:gd name="adj" fmla="val 10000"/>
          </a:avLst>
        </a:prstGeom>
        <a:blipFill rotWithShape="1">
          <a:blip xmlns:r="http://schemas.openxmlformats.org/officeDocument/2006/relationships" r:embed="rId1"/>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D6C47BB5-EFC7-4849-94CF-BC6876964A9B}">
      <dsp:nvSpPr>
        <dsp:cNvPr id="0" name=""/>
        <dsp:cNvSpPr/>
      </dsp:nvSpPr>
      <dsp:spPr>
        <a:xfrm>
          <a:off x="0" y="2180628"/>
          <a:ext cx="3992562" cy="9911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baseline="0"/>
            <a:t>How long have </a:t>
          </a:r>
          <a:r>
            <a:rPr lang="en-GB" sz="1400" kern="1200" baseline="0">
              <a:latin typeface="Arial"/>
            </a:rPr>
            <a:t>been teaching </a:t>
          </a:r>
          <a:r>
            <a:rPr lang="en-GB" sz="1400" kern="1200" baseline="0"/>
            <a:t>OCR Geography?</a:t>
          </a:r>
          <a:endParaRPr lang="en-GB" sz="1400" kern="1200"/>
        </a:p>
      </dsp:txBody>
      <dsp:txXfrm>
        <a:off x="897631" y="2180628"/>
        <a:ext cx="3094930" cy="991194"/>
      </dsp:txXfrm>
    </dsp:sp>
    <dsp:sp modelId="{763152A6-5393-4588-B5E0-4E1BB45455EB}">
      <dsp:nvSpPr>
        <dsp:cNvPr id="0" name=""/>
        <dsp:cNvSpPr/>
      </dsp:nvSpPr>
      <dsp:spPr>
        <a:xfrm>
          <a:off x="99119" y="2279748"/>
          <a:ext cx="798512" cy="792955"/>
        </a:xfrm>
        <a:prstGeom prst="roundRect">
          <a:avLst>
            <a:gd name="adj" fmla="val 10000"/>
          </a:avLst>
        </a:prstGeom>
        <a:blipFill rotWithShape="1">
          <a:blip xmlns:r="http://schemas.openxmlformats.org/officeDocument/2006/relationships" r:embed="rId1"/>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32073-103B-43C6-8BB1-F60A30F3FAFF}">
      <dsp:nvSpPr>
        <dsp:cNvPr id="0" name=""/>
        <dsp:cNvSpPr/>
      </dsp:nvSpPr>
      <dsp:spPr>
        <a:xfrm>
          <a:off x="0" y="102343"/>
          <a:ext cx="4574980" cy="50193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a:hlinkClick xmlns:r="http://schemas.openxmlformats.org/officeDocument/2006/relationships" r:id="rId1"/>
            </a:rPr>
            <a:t>Visit our dedicated J386 webpage </a:t>
          </a:r>
          <a:r>
            <a:rPr lang="en-US" sz="1300" kern="1200" baseline="0"/>
            <a:t>to learn more about our refresh and download our draft specs</a:t>
          </a:r>
          <a:endParaRPr lang="en-GB" sz="1300" kern="1200"/>
        </a:p>
      </dsp:txBody>
      <dsp:txXfrm>
        <a:off x="24502" y="126845"/>
        <a:ext cx="4525976" cy="452926"/>
      </dsp:txXfrm>
    </dsp:sp>
    <dsp:sp modelId="{F2E8250A-C6E5-46E0-94AF-B26159619C59}">
      <dsp:nvSpPr>
        <dsp:cNvPr id="0" name=""/>
        <dsp:cNvSpPr/>
      </dsp:nvSpPr>
      <dsp:spPr>
        <a:xfrm>
          <a:off x="0" y="641713"/>
          <a:ext cx="4574980" cy="50193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a:t>Download the </a:t>
          </a:r>
          <a:r>
            <a:rPr lang="en-US" sz="1300" kern="1200" baseline="0">
              <a:hlinkClick xmlns:r="http://schemas.openxmlformats.org/officeDocument/2006/relationships" r:id="rId2"/>
            </a:rPr>
            <a:t>mapping guide</a:t>
          </a:r>
          <a:r>
            <a:rPr lang="en-US" sz="1300" kern="1200" baseline="0"/>
            <a:t> for J386</a:t>
          </a:r>
          <a:endParaRPr lang="en-GB" sz="1300" kern="1200"/>
        </a:p>
      </dsp:txBody>
      <dsp:txXfrm>
        <a:off x="24502" y="666215"/>
        <a:ext cx="4525976" cy="452926"/>
      </dsp:txXfrm>
    </dsp:sp>
    <dsp:sp modelId="{B3AFB272-9808-46DE-90A6-D43B8545671E}">
      <dsp:nvSpPr>
        <dsp:cNvPr id="0" name=""/>
        <dsp:cNvSpPr/>
      </dsp:nvSpPr>
      <dsp:spPr>
        <a:xfrm>
          <a:off x="0" y="1181083"/>
          <a:ext cx="4574980" cy="50193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a:hlinkClick xmlns:r="http://schemas.openxmlformats.org/officeDocument/2006/relationships" r:id="rId3"/>
            </a:rPr>
            <a:t>Sign up for email updates</a:t>
          </a:r>
          <a:r>
            <a:rPr lang="en-US" sz="1300" kern="1200" baseline="0"/>
            <a:t> to be kept in the loop </a:t>
          </a:r>
          <a:endParaRPr lang="en-GB" sz="1300" kern="1200"/>
        </a:p>
      </dsp:txBody>
      <dsp:txXfrm>
        <a:off x="24502" y="1205585"/>
        <a:ext cx="4525976" cy="452926"/>
      </dsp:txXfrm>
    </dsp:sp>
    <dsp:sp modelId="{D52B71D5-A737-43DE-B98A-DC019983F018}">
      <dsp:nvSpPr>
        <dsp:cNvPr id="0" name=""/>
        <dsp:cNvSpPr/>
      </dsp:nvSpPr>
      <dsp:spPr>
        <a:xfrm>
          <a:off x="0" y="1720453"/>
          <a:ext cx="4574980" cy="50193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a:t>Engage with our </a:t>
          </a:r>
          <a:r>
            <a:rPr lang="en-US" sz="1300" kern="1200" baseline="0">
              <a:hlinkClick xmlns:r="http://schemas.openxmlformats.org/officeDocument/2006/relationships" r:id="rId4"/>
            </a:rPr>
            <a:t>Professional Development </a:t>
          </a:r>
          <a:r>
            <a:rPr lang="en-US" sz="1300" kern="1200" baseline="0"/>
            <a:t>opportunities</a:t>
          </a:r>
          <a:endParaRPr lang="en-GB" sz="1300" kern="1200"/>
        </a:p>
      </dsp:txBody>
      <dsp:txXfrm>
        <a:off x="24502" y="1744955"/>
        <a:ext cx="4525976" cy="452926"/>
      </dsp:txXfrm>
    </dsp:sp>
    <dsp:sp modelId="{D11A0FCE-917F-4120-920A-A2F1191EEF22}">
      <dsp:nvSpPr>
        <dsp:cNvPr id="0" name=""/>
        <dsp:cNvSpPr/>
      </dsp:nvSpPr>
      <dsp:spPr>
        <a:xfrm>
          <a:off x="0" y="2259823"/>
          <a:ext cx="4574980" cy="50193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a:t>Sign up to our GCSE and A Level </a:t>
          </a:r>
          <a:r>
            <a:rPr lang="en-US" sz="1300" kern="1200" baseline="0">
              <a:hlinkClick xmlns:r="http://schemas.openxmlformats.org/officeDocument/2006/relationships" r:id="rId5"/>
            </a:rPr>
            <a:t>Geography networks</a:t>
          </a:r>
          <a:endParaRPr lang="en-GB" sz="1300" kern="1200"/>
        </a:p>
      </dsp:txBody>
      <dsp:txXfrm>
        <a:off x="24502" y="2284325"/>
        <a:ext cx="4525976" cy="452926"/>
      </dsp:txXfrm>
    </dsp:sp>
    <dsp:sp modelId="{94710F51-F643-4B0C-B8E6-379D0B9C6871}">
      <dsp:nvSpPr>
        <dsp:cNvPr id="0" name=""/>
        <dsp:cNvSpPr/>
      </dsp:nvSpPr>
      <dsp:spPr>
        <a:xfrm>
          <a:off x="0" y="2799193"/>
          <a:ext cx="4574980" cy="50193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a:t>Read our latest </a:t>
          </a:r>
          <a:r>
            <a:rPr lang="en-US" sz="1300" kern="1200" baseline="0">
              <a:hlinkClick xmlns:r="http://schemas.openxmlformats.org/officeDocument/2006/relationships" r:id="rId6"/>
            </a:rPr>
            <a:t>blogs</a:t>
          </a:r>
          <a:endParaRPr lang="en-GB" sz="1300" kern="1200"/>
        </a:p>
      </dsp:txBody>
      <dsp:txXfrm>
        <a:off x="24502" y="2823695"/>
        <a:ext cx="4525976" cy="452926"/>
      </dsp:txXfrm>
    </dsp:sp>
    <dsp:sp modelId="{F5E2E7D2-E4FC-4F5B-B41F-D4C0FC7FD7DF}">
      <dsp:nvSpPr>
        <dsp:cNvPr id="0" name=""/>
        <dsp:cNvSpPr/>
      </dsp:nvSpPr>
      <dsp:spPr>
        <a:xfrm>
          <a:off x="0" y="3338563"/>
          <a:ext cx="4574980" cy="50193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i="0" kern="1200" baseline="0"/>
            <a:t>Follow us on X: @OCR_</a:t>
          </a:r>
          <a:r>
            <a:rPr lang="en-US" sz="1300" kern="1200" baseline="0"/>
            <a:t>Geography</a:t>
          </a:r>
          <a:r>
            <a:rPr lang="en-US" sz="1300" i="0" kern="1200" baseline="0"/>
            <a:t> </a:t>
          </a:r>
          <a:endParaRPr lang="en-GB" sz="1300" kern="1200"/>
        </a:p>
      </dsp:txBody>
      <dsp:txXfrm>
        <a:off x="24502" y="3363065"/>
        <a:ext cx="4525976" cy="452926"/>
      </dsp:txXfrm>
    </dsp:sp>
    <dsp:sp modelId="{D31328D9-913B-4D0D-A314-1E4DAEF1D8DC}">
      <dsp:nvSpPr>
        <dsp:cNvPr id="0" name=""/>
        <dsp:cNvSpPr/>
      </dsp:nvSpPr>
      <dsp:spPr>
        <a:xfrm>
          <a:off x="0" y="3877933"/>
          <a:ext cx="4574980" cy="50193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i="0" kern="1200" baseline="0"/>
            <a:t>Email: </a:t>
          </a:r>
          <a:r>
            <a:rPr lang="en-US" sz="1300" i="0" kern="1200" baseline="0">
              <a:hlinkClick xmlns:r="http://schemas.openxmlformats.org/officeDocument/2006/relationships" r:id="rId7"/>
            </a:rPr>
            <a:t>geography@ocr.org.uk</a:t>
          </a:r>
          <a:r>
            <a:rPr lang="en-US" sz="1300" i="0" kern="1200" baseline="0"/>
            <a:t> </a:t>
          </a:r>
          <a:endParaRPr lang="en-GB" sz="1300" kern="1200"/>
        </a:p>
      </dsp:txBody>
      <dsp:txXfrm>
        <a:off x="24502" y="3902435"/>
        <a:ext cx="4525976" cy="45292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44197B-CAF5-404C-B574-F7B6830F615E}"/>
              </a:ext>
            </a:extLst>
          </p:cNvPr>
          <p:cNvSpPr>
            <a:spLocks noGrp="1"/>
          </p:cNvSpPr>
          <p:nvPr>
            <p:ph type="hdr" sz="quarter"/>
          </p:nvPr>
        </p:nvSpPr>
        <p:spPr>
          <a:xfrm>
            <a:off x="0" y="0"/>
            <a:ext cx="4342818" cy="344488"/>
          </a:xfrm>
          <a:prstGeom prst="rect">
            <a:avLst/>
          </a:prstGeom>
        </p:spPr>
        <p:txBody>
          <a:bodyPr vert="horz" wrap="square" lIns="96634" tIns="48317" rIns="96634" bIns="48317" numCol="1" anchor="t" anchorCtr="0" compatLnSpc="1">
            <a:prstTxWarp prst="textNoShape">
              <a:avLst/>
            </a:prstTxWarp>
          </a:bodyPr>
          <a:lstStyle>
            <a:lvl1pPr eaLnBrk="1" hangingPunct="1">
              <a:defRPr sz="1300"/>
            </a:lvl1pPr>
          </a:lstStyle>
          <a:p>
            <a:pPr>
              <a:defRPr/>
            </a:pPr>
            <a:endParaRPr lang="en-US"/>
          </a:p>
        </p:txBody>
      </p:sp>
      <p:sp>
        <p:nvSpPr>
          <p:cNvPr id="3" name="Date Placeholder 2">
            <a:extLst>
              <a:ext uri="{FF2B5EF4-FFF2-40B4-BE49-F238E27FC236}">
                <a16:creationId xmlns:a16="http://schemas.microsoft.com/office/drawing/2014/main" id="{C7959179-3865-4FC3-AFCD-A36268A9A31B}"/>
              </a:ext>
            </a:extLst>
          </p:cNvPr>
          <p:cNvSpPr>
            <a:spLocks noGrp="1"/>
          </p:cNvSpPr>
          <p:nvPr>
            <p:ph type="dt" sz="quarter" idx="1"/>
          </p:nvPr>
        </p:nvSpPr>
        <p:spPr>
          <a:xfrm>
            <a:off x="5677331" y="0"/>
            <a:ext cx="4342818" cy="344488"/>
          </a:xfrm>
          <a:prstGeom prst="rect">
            <a:avLst/>
          </a:prstGeom>
        </p:spPr>
        <p:txBody>
          <a:bodyPr vert="horz" wrap="square" lIns="96634" tIns="48317" rIns="96634" bIns="48317" numCol="1" anchor="t" anchorCtr="0" compatLnSpc="1">
            <a:prstTxWarp prst="textNoShape">
              <a:avLst/>
            </a:prstTxWarp>
          </a:bodyPr>
          <a:lstStyle>
            <a:lvl1pPr algn="r" eaLnBrk="1" hangingPunct="1">
              <a:defRPr sz="1300"/>
            </a:lvl1pPr>
          </a:lstStyle>
          <a:p>
            <a:pPr>
              <a:defRPr/>
            </a:pPr>
            <a:fld id="{A5D2F81E-5A39-4524-8143-591EEE624DD1}" type="datetimeFigureOut">
              <a:rPr lang="en-US"/>
              <a:pPr>
                <a:defRPr/>
              </a:pPr>
              <a:t>1/22/2025</a:t>
            </a:fld>
            <a:endParaRPr lang="en-US"/>
          </a:p>
        </p:txBody>
      </p:sp>
      <p:sp>
        <p:nvSpPr>
          <p:cNvPr id="4" name="Footer Placeholder 3">
            <a:extLst>
              <a:ext uri="{FF2B5EF4-FFF2-40B4-BE49-F238E27FC236}">
                <a16:creationId xmlns:a16="http://schemas.microsoft.com/office/drawing/2014/main" id="{3F2683F7-4C1F-4BC6-B415-97B2E4897A3C}"/>
              </a:ext>
            </a:extLst>
          </p:cNvPr>
          <p:cNvSpPr>
            <a:spLocks noGrp="1"/>
          </p:cNvSpPr>
          <p:nvPr>
            <p:ph type="ftr" sz="quarter" idx="2"/>
          </p:nvPr>
        </p:nvSpPr>
        <p:spPr>
          <a:xfrm>
            <a:off x="0" y="6543668"/>
            <a:ext cx="4342818" cy="344488"/>
          </a:xfrm>
          <a:prstGeom prst="rect">
            <a:avLst/>
          </a:prstGeom>
        </p:spPr>
        <p:txBody>
          <a:bodyPr vert="horz" wrap="square" lIns="96634" tIns="48317" rIns="96634" bIns="48317" numCol="1" anchor="b" anchorCtr="0" compatLnSpc="1">
            <a:prstTxWarp prst="textNoShape">
              <a:avLst/>
            </a:prstTxWarp>
          </a:bodyPr>
          <a:lstStyle>
            <a:lvl1pPr eaLnBrk="1" hangingPunct="1">
              <a:defRPr sz="1300"/>
            </a:lvl1pPr>
          </a:lstStyle>
          <a:p>
            <a:pPr>
              <a:defRPr/>
            </a:pPr>
            <a:endParaRPr lang="en-US"/>
          </a:p>
        </p:txBody>
      </p:sp>
      <p:sp>
        <p:nvSpPr>
          <p:cNvPr id="5" name="Slide Number Placeholder 4">
            <a:extLst>
              <a:ext uri="{FF2B5EF4-FFF2-40B4-BE49-F238E27FC236}">
                <a16:creationId xmlns:a16="http://schemas.microsoft.com/office/drawing/2014/main" id="{83617684-2C90-407B-9BD1-4255CEED8A23}"/>
              </a:ext>
            </a:extLst>
          </p:cNvPr>
          <p:cNvSpPr>
            <a:spLocks noGrp="1"/>
          </p:cNvSpPr>
          <p:nvPr>
            <p:ph type="sldNum" sz="quarter" idx="3"/>
          </p:nvPr>
        </p:nvSpPr>
        <p:spPr>
          <a:xfrm>
            <a:off x="5677331" y="6543668"/>
            <a:ext cx="4342818" cy="344488"/>
          </a:xfrm>
          <a:prstGeom prst="rect">
            <a:avLst/>
          </a:prstGeom>
        </p:spPr>
        <p:txBody>
          <a:bodyPr vert="horz" wrap="square" lIns="96634" tIns="48317" rIns="96634" bIns="48317" numCol="1" anchor="b" anchorCtr="0" compatLnSpc="1">
            <a:prstTxWarp prst="textNoShape">
              <a:avLst/>
            </a:prstTxWarp>
          </a:bodyPr>
          <a:lstStyle>
            <a:lvl1pPr algn="r" eaLnBrk="1" hangingPunct="1">
              <a:defRPr sz="1300"/>
            </a:lvl1pPr>
          </a:lstStyle>
          <a:p>
            <a:pPr>
              <a:defRPr/>
            </a:pPr>
            <a:fld id="{F1CAA4DC-FCF3-47FE-87E5-A2B67EE1EA3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70C159-8FF9-45D6-B297-7475951D1EED}"/>
              </a:ext>
            </a:extLst>
          </p:cNvPr>
          <p:cNvSpPr>
            <a:spLocks noGrp="1"/>
          </p:cNvSpPr>
          <p:nvPr>
            <p:ph type="hdr" sz="quarter"/>
          </p:nvPr>
        </p:nvSpPr>
        <p:spPr>
          <a:xfrm>
            <a:off x="0" y="0"/>
            <a:ext cx="4342818" cy="346083"/>
          </a:xfrm>
          <a:prstGeom prst="rect">
            <a:avLst/>
          </a:prstGeom>
        </p:spPr>
        <p:txBody>
          <a:bodyPr vert="horz" wrap="square" lIns="96634" tIns="48317" rIns="96634" bIns="48317" numCol="1" anchor="t" anchorCtr="0" compatLnSpc="1">
            <a:prstTxWarp prst="textNoShape">
              <a:avLst/>
            </a:prstTxWarp>
          </a:bodyPr>
          <a:lstStyle>
            <a:lvl1pPr eaLnBrk="1" hangingPunct="1">
              <a:defRPr sz="1300"/>
            </a:lvl1pPr>
          </a:lstStyle>
          <a:p>
            <a:pPr>
              <a:defRPr/>
            </a:pPr>
            <a:endParaRPr lang="en-US"/>
          </a:p>
        </p:txBody>
      </p:sp>
      <p:sp>
        <p:nvSpPr>
          <p:cNvPr id="3" name="Date Placeholder 2">
            <a:extLst>
              <a:ext uri="{FF2B5EF4-FFF2-40B4-BE49-F238E27FC236}">
                <a16:creationId xmlns:a16="http://schemas.microsoft.com/office/drawing/2014/main" id="{A4667B7D-133D-4A2E-A1EB-CC717D7EAB0B}"/>
              </a:ext>
            </a:extLst>
          </p:cNvPr>
          <p:cNvSpPr>
            <a:spLocks noGrp="1"/>
          </p:cNvSpPr>
          <p:nvPr>
            <p:ph type="dt" idx="1"/>
          </p:nvPr>
        </p:nvSpPr>
        <p:spPr>
          <a:xfrm>
            <a:off x="5677331" y="0"/>
            <a:ext cx="4342818" cy="346083"/>
          </a:xfrm>
          <a:prstGeom prst="rect">
            <a:avLst/>
          </a:prstGeom>
        </p:spPr>
        <p:txBody>
          <a:bodyPr vert="horz" wrap="square" lIns="96634" tIns="48317" rIns="96634" bIns="48317" numCol="1" anchor="t" anchorCtr="0" compatLnSpc="1">
            <a:prstTxWarp prst="textNoShape">
              <a:avLst/>
            </a:prstTxWarp>
          </a:bodyPr>
          <a:lstStyle>
            <a:lvl1pPr algn="r" eaLnBrk="1" hangingPunct="1">
              <a:defRPr sz="1300"/>
            </a:lvl1pPr>
          </a:lstStyle>
          <a:p>
            <a:pPr>
              <a:defRPr/>
            </a:pPr>
            <a:fld id="{2E9D4C2F-1533-4748-B82F-121C41DD3466}" type="datetimeFigureOut">
              <a:rPr lang="en-US"/>
              <a:pPr>
                <a:defRPr/>
              </a:pPr>
              <a:t>1/22/2025</a:t>
            </a:fld>
            <a:endParaRPr lang="en-US"/>
          </a:p>
        </p:txBody>
      </p:sp>
      <p:sp>
        <p:nvSpPr>
          <p:cNvPr id="4" name="Slide Image Placeholder 3">
            <a:extLst>
              <a:ext uri="{FF2B5EF4-FFF2-40B4-BE49-F238E27FC236}">
                <a16:creationId xmlns:a16="http://schemas.microsoft.com/office/drawing/2014/main" id="{92A864E7-FC68-4124-B27A-BCCBC5207EE8}"/>
              </a:ext>
            </a:extLst>
          </p:cNvPr>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6634" tIns="48317" rIns="96634" bIns="48317" rtlCol="0" anchor="ctr"/>
          <a:lstStyle/>
          <a:p>
            <a:pPr lvl="0"/>
            <a:endParaRPr lang="en-US" noProof="0"/>
          </a:p>
        </p:txBody>
      </p:sp>
      <p:sp>
        <p:nvSpPr>
          <p:cNvPr id="5" name="Notes Placeholder 4">
            <a:extLst>
              <a:ext uri="{FF2B5EF4-FFF2-40B4-BE49-F238E27FC236}">
                <a16:creationId xmlns:a16="http://schemas.microsoft.com/office/drawing/2014/main" id="{867FAF24-52BE-475D-AEFF-7E9022BD32B7}"/>
              </a:ext>
            </a:extLst>
          </p:cNvPr>
          <p:cNvSpPr>
            <a:spLocks noGrp="1"/>
          </p:cNvSpPr>
          <p:nvPr>
            <p:ph type="body" sz="quarter" idx="3"/>
          </p:nvPr>
        </p:nvSpPr>
        <p:spPr>
          <a:xfrm>
            <a:off x="1002189" y="3315693"/>
            <a:ext cx="8017510" cy="2712839"/>
          </a:xfrm>
          <a:prstGeom prst="rect">
            <a:avLst/>
          </a:prstGeom>
        </p:spPr>
        <p:txBody>
          <a:bodyPr vert="horz" lIns="96634" tIns="48317" rIns="96634" bIns="4831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EBB3935-48A1-44D1-A38C-E2B81464412F}"/>
              </a:ext>
            </a:extLst>
          </p:cNvPr>
          <p:cNvSpPr>
            <a:spLocks noGrp="1"/>
          </p:cNvSpPr>
          <p:nvPr>
            <p:ph type="ftr" sz="quarter" idx="4"/>
          </p:nvPr>
        </p:nvSpPr>
        <p:spPr>
          <a:xfrm>
            <a:off x="0" y="6543669"/>
            <a:ext cx="4342818" cy="346082"/>
          </a:xfrm>
          <a:prstGeom prst="rect">
            <a:avLst/>
          </a:prstGeom>
        </p:spPr>
        <p:txBody>
          <a:bodyPr vert="horz" wrap="square" lIns="96634" tIns="48317" rIns="96634" bIns="48317" numCol="1" anchor="b" anchorCtr="0" compatLnSpc="1">
            <a:prstTxWarp prst="textNoShape">
              <a:avLst/>
            </a:prstTxWarp>
          </a:bodyPr>
          <a:lstStyle>
            <a:lvl1pPr eaLnBrk="1" hangingPunct="1">
              <a:defRPr sz="1300"/>
            </a:lvl1pPr>
          </a:lstStyle>
          <a:p>
            <a:pPr>
              <a:defRPr/>
            </a:pPr>
            <a:endParaRPr lang="en-US"/>
          </a:p>
        </p:txBody>
      </p:sp>
      <p:sp>
        <p:nvSpPr>
          <p:cNvPr id="7" name="Slide Number Placeholder 6">
            <a:extLst>
              <a:ext uri="{FF2B5EF4-FFF2-40B4-BE49-F238E27FC236}">
                <a16:creationId xmlns:a16="http://schemas.microsoft.com/office/drawing/2014/main" id="{0C403B3E-D6B7-4EF1-8517-9074E4796CA3}"/>
              </a:ext>
            </a:extLst>
          </p:cNvPr>
          <p:cNvSpPr>
            <a:spLocks noGrp="1"/>
          </p:cNvSpPr>
          <p:nvPr>
            <p:ph type="sldNum" sz="quarter" idx="5"/>
          </p:nvPr>
        </p:nvSpPr>
        <p:spPr>
          <a:xfrm>
            <a:off x="5677331" y="6543669"/>
            <a:ext cx="4342818" cy="346082"/>
          </a:xfrm>
          <a:prstGeom prst="rect">
            <a:avLst/>
          </a:prstGeom>
        </p:spPr>
        <p:txBody>
          <a:bodyPr vert="horz" wrap="square" lIns="96634" tIns="48317" rIns="96634" bIns="48317" numCol="1" anchor="b" anchorCtr="0" compatLnSpc="1">
            <a:prstTxWarp prst="textNoShape">
              <a:avLst/>
            </a:prstTxWarp>
          </a:bodyPr>
          <a:lstStyle>
            <a:lvl1pPr algn="r" eaLnBrk="1" hangingPunct="1">
              <a:defRPr sz="1300"/>
            </a:lvl1pPr>
          </a:lstStyle>
          <a:p>
            <a:pPr>
              <a:defRPr/>
            </a:pPr>
            <a:fld id="{2F806F6A-6DC0-4755-AA2C-EF512C73F6A9}"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v.uk/government/publications/gcse-9-to-1-subject-level-conditions-and-requirements-for-geograph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assets.publishing.service.gov.uk/media/5a80deb140f0b62302695f6e/Postcard_-_Accreditation_Process.pdf"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1</a:t>
            </a:fld>
            <a:endParaRPr lang="en-US"/>
          </a:p>
        </p:txBody>
      </p:sp>
    </p:spTree>
    <p:extLst>
      <p:ext uri="{BB962C8B-B14F-4D97-AF65-F5344CB8AC3E}">
        <p14:creationId xmlns:p14="http://schemas.microsoft.com/office/powerpoint/2010/main" val="125762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u="none"/>
              <a:t>Discuss progression routes through the different qualifications. Hyperlinks included in the spec covers </a:t>
            </a:r>
          </a:p>
          <a:p>
            <a:pPr marL="171450" indent="-171450">
              <a:buFont typeface="Arial" panose="020B0604020202020204" pitchFamily="34" charset="0"/>
              <a:buChar char="•"/>
            </a:pPr>
            <a:r>
              <a:rPr lang="en-GB" b="0" u="none"/>
              <a:t>ELC run alongside GCSE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806F6A-6DC0-4755-AA2C-EF512C73F6A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1568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https://www.ocr.org.uk/news/reformed-entry-level-for-geography-r407/ </a:t>
            </a:r>
          </a:p>
          <a:p>
            <a:r>
              <a:rPr lang="en-GB"/>
              <a:t>https://www.ocr.org.uk/news/new-ocr-geography-entry-level-2016/ </a:t>
            </a:r>
          </a:p>
        </p:txBody>
      </p:sp>
      <p:sp>
        <p:nvSpPr>
          <p:cNvPr id="4" name="Slide Number Placeholder 3"/>
          <p:cNvSpPr>
            <a:spLocks noGrp="1"/>
          </p:cNvSpPr>
          <p:nvPr>
            <p:ph type="sldNum" sz="quarter" idx="10"/>
          </p:nvPr>
        </p:nvSpPr>
        <p:spPr/>
        <p:txBody>
          <a:bodyPr/>
          <a:lstStyle/>
          <a:p>
            <a:fld id="{6EB3E05A-087A-4B2F-9194-01CE646FE26B}" type="slidenum">
              <a:rPr lang="en-GB" smtClean="0"/>
              <a:t>14</a:t>
            </a:fld>
            <a:endParaRPr lang="en-GB"/>
          </a:p>
        </p:txBody>
      </p:sp>
    </p:spTree>
    <p:extLst>
      <p:ext uri="{BB962C8B-B14F-4D97-AF65-F5344CB8AC3E}">
        <p14:creationId xmlns:p14="http://schemas.microsoft.com/office/powerpoint/2010/main" val="3582481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Across all papers; candidates who are developing their answers well are scoring the best. </a:t>
            </a:r>
          </a:p>
          <a:p>
            <a:endParaRPr lang="en-GB" dirty="0"/>
          </a:p>
          <a:p>
            <a:r>
              <a:rPr lang="en-GB" dirty="0"/>
              <a:t>I will elaborate briefly on the choice of case studies point on the next slide. </a:t>
            </a:r>
          </a:p>
          <a:p>
            <a:r>
              <a:rPr lang="en-GB" dirty="0"/>
              <a:t>Numeracy questions – the Exam report highlights that it’s worth speaking to the maths department to see if they can teach the maths alongside some of the geography answers, provide them with some of the geographical questions and get students to apply the method they have learnt in maths. But we know there are differences in how certain areas of the numeracy are taught by maths and science, so OCR have produced a guide to geographical skills which is 100 pages of advice and tips on geographical skills and was produced with the help of the FSC and the maths team at OCR to help understand how these skills would be approached in maths as well. Link on the slide. </a:t>
            </a: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17</a:t>
            </a:fld>
            <a:endParaRPr lang="en-US"/>
          </a:p>
        </p:txBody>
      </p:sp>
    </p:spTree>
    <p:extLst>
      <p:ext uri="{BB962C8B-B14F-4D97-AF65-F5344CB8AC3E}">
        <p14:creationId xmlns:p14="http://schemas.microsoft.com/office/powerpoint/2010/main" val="369413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u="sng"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23</a:t>
            </a:fld>
            <a:endParaRPr lang="en-US"/>
          </a:p>
        </p:txBody>
      </p:sp>
    </p:spTree>
    <p:extLst>
      <p:ext uri="{BB962C8B-B14F-4D97-AF65-F5344CB8AC3E}">
        <p14:creationId xmlns:p14="http://schemas.microsoft.com/office/powerpoint/2010/main" val="1631153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examiners reports are particularly useful to use with teachers as part of CPD after the exam series as a review of A very useful activity is going through an exam paper with the ER as well and making key notes. How your candidates did. You can also use Active results to compare how your students did against the national average, and then cross compare with the exam report to see what issues your students were likely having and what areas perhaps you need to focus on in your </a:t>
            </a:r>
            <a:r>
              <a:rPr lang="en-GB" dirty="0" err="1"/>
              <a:t>SoW.</a:t>
            </a:r>
            <a:r>
              <a:rPr lang="en-GB" dirty="0"/>
              <a:t>  </a:t>
            </a:r>
          </a:p>
          <a:p>
            <a:endParaRPr lang="en-GB" dirty="0"/>
          </a:p>
          <a:p>
            <a:r>
              <a:rPr lang="en-GB" dirty="0"/>
              <a:t>The ECW documents provide marked examples of questions with the examiner commentary. They are great for teachers to help them understand the demands of the question, but also can be very useful in lessons to use with students as they provide clear examples (with legible handwriting) of answers that demonstrate certain features, e.g. good use of PLC or well developed answers. You can use full mark answers as exemplars, but also the answers that didn’t get full marks for students to see if they can identify the weaknesses and improve them. </a:t>
            </a:r>
          </a:p>
          <a:p>
            <a:endParaRPr lang="en-GB" dirty="0"/>
          </a:p>
          <a:p>
            <a:r>
              <a:rPr lang="en-GB" dirty="0"/>
              <a:t>All assessment material can now be found on Teach Cambridge. </a:t>
            </a:r>
            <a:r>
              <a:rPr lang="en-GB" b="0" i="0" dirty="0">
                <a:solidFill>
                  <a:srgbClr val="222222"/>
                </a:solidFill>
                <a:effectLst/>
                <a:latin typeface="Calibri" panose="020F0502020204030204" pitchFamily="34" charset="0"/>
              </a:rPr>
              <a:t>This is our new single sign on website. We have moved all qualification information, resources, assessment materials onto the TC area and teachers can also book professional development here. If they don’t have access, there Exams Officer need to set them up. Our website will have key information only.</a:t>
            </a:r>
            <a:endParaRPr lang="en-GB" dirty="0"/>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27</a:t>
            </a:fld>
            <a:endParaRPr lang="en-US"/>
          </a:p>
        </p:txBody>
      </p:sp>
    </p:spTree>
    <p:extLst>
      <p:ext uri="{BB962C8B-B14F-4D97-AF65-F5344CB8AC3E}">
        <p14:creationId xmlns:p14="http://schemas.microsoft.com/office/powerpoint/2010/main" val="1334573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28</a:t>
            </a:fld>
            <a:endParaRPr lang="en-US"/>
          </a:p>
        </p:txBody>
      </p:sp>
    </p:spTree>
    <p:extLst>
      <p:ext uri="{BB962C8B-B14F-4D97-AF65-F5344CB8AC3E}">
        <p14:creationId xmlns:p14="http://schemas.microsoft.com/office/powerpoint/2010/main" val="147092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29</a:t>
            </a:fld>
            <a:endParaRPr lang="en-US"/>
          </a:p>
        </p:txBody>
      </p:sp>
    </p:spTree>
    <p:extLst>
      <p:ext uri="{BB962C8B-B14F-4D97-AF65-F5344CB8AC3E}">
        <p14:creationId xmlns:p14="http://schemas.microsoft.com/office/powerpoint/2010/main" val="149617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example would be REE</a:t>
            </a:r>
          </a:p>
          <a:p>
            <a:r>
              <a:rPr lang="en-GB" dirty="0"/>
              <a:t>Relationship</a:t>
            </a:r>
          </a:p>
          <a:p>
            <a:r>
              <a:rPr lang="en-GB" dirty="0"/>
              <a:t>Example</a:t>
            </a:r>
          </a:p>
          <a:p>
            <a:r>
              <a:rPr lang="en-GB" dirty="0"/>
              <a:t>Exception </a:t>
            </a: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30</a:t>
            </a:fld>
            <a:endParaRPr lang="en-US"/>
          </a:p>
        </p:txBody>
      </p:sp>
    </p:spTree>
    <p:extLst>
      <p:ext uri="{BB962C8B-B14F-4D97-AF65-F5344CB8AC3E}">
        <p14:creationId xmlns:p14="http://schemas.microsoft.com/office/powerpoint/2010/main" val="55477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483169">
              <a:defRPr/>
            </a:pPr>
            <a:fld id="{2F806F6A-6DC0-4755-AA2C-EF512C73F6A9}" type="slidenum">
              <a:rPr lang="en-US">
                <a:solidFill>
                  <a:prstClr val="black"/>
                </a:solidFill>
              </a:rPr>
              <a:pPr defTabSz="483169">
                <a:defRPr/>
              </a:pPr>
              <a:t>31</a:t>
            </a:fld>
            <a:endParaRPr lang="en-US">
              <a:solidFill>
                <a:prstClr val="black"/>
              </a:solidFill>
            </a:endParaRPr>
          </a:p>
        </p:txBody>
      </p:sp>
    </p:spTree>
    <p:extLst>
      <p:ext uri="{BB962C8B-B14F-4D97-AF65-F5344CB8AC3E}">
        <p14:creationId xmlns:p14="http://schemas.microsoft.com/office/powerpoint/2010/main" val="2645406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thing we’re going to touch on in this short answer section is the ‘describe the distribution’ questions. Which are very common across both exams and I think at least one has appeared on each spec every exam series. Sometimes more than one, but again, as with all/any of the short answer questions, there is no pattern or formula for when/where or how many might appear. As long as your students have vaguely decent locational knowledge, they should be straightforward to pick up marks. </a:t>
            </a:r>
          </a:p>
          <a:p>
            <a:r>
              <a:rPr lang="en-GB" dirty="0"/>
              <a:t>Just to give you an example, in 2022 for the Geography A specification, there was one ‘describe the pattern/distribution’ on every paper, making a total of 10 marks, which is just under 6% of the total marks available. Which is some cases, is a grade boundary.  So, students being familiar with these types of questions and how to answer them based on a wide range of different geographical sources (maps/graphs etc laid out in the specification) could really support them. You don’t necessarily need to have ‘revised’ and wrote learnt lots of case study material.  </a:t>
            </a:r>
          </a:p>
          <a:p>
            <a:endParaRPr lang="en-GB" dirty="0"/>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32</a:t>
            </a:fld>
            <a:endParaRPr lang="en-US"/>
          </a:p>
        </p:txBody>
      </p:sp>
    </p:spTree>
    <p:extLst>
      <p:ext uri="{BB962C8B-B14F-4D97-AF65-F5344CB8AC3E}">
        <p14:creationId xmlns:p14="http://schemas.microsoft.com/office/powerpoint/2010/main" val="2733947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2</a:t>
            </a:fld>
            <a:endParaRPr lang="en-US"/>
          </a:p>
        </p:txBody>
      </p:sp>
    </p:spTree>
    <p:extLst>
      <p:ext uri="{BB962C8B-B14F-4D97-AF65-F5344CB8AC3E}">
        <p14:creationId xmlns:p14="http://schemas.microsoft.com/office/powerpoint/2010/main" val="703458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33</a:t>
            </a:fld>
            <a:endParaRPr lang="en-US"/>
          </a:p>
        </p:txBody>
      </p:sp>
    </p:spTree>
    <p:extLst>
      <p:ext uri="{BB962C8B-B14F-4D97-AF65-F5344CB8AC3E}">
        <p14:creationId xmlns:p14="http://schemas.microsoft.com/office/powerpoint/2010/main" val="1467749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34</a:t>
            </a:fld>
            <a:endParaRPr lang="en-US"/>
          </a:p>
        </p:txBody>
      </p:sp>
    </p:spTree>
    <p:extLst>
      <p:ext uri="{BB962C8B-B14F-4D97-AF65-F5344CB8AC3E}">
        <p14:creationId xmlns:p14="http://schemas.microsoft.com/office/powerpoint/2010/main" val="1645587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35</a:t>
            </a:fld>
            <a:endParaRPr lang="en-US"/>
          </a:p>
        </p:txBody>
      </p:sp>
    </p:spTree>
    <p:extLst>
      <p:ext uri="{BB962C8B-B14F-4D97-AF65-F5344CB8AC3E}">
        <p14:creationId xmlns:p14="http://schemas.microsoft.com/office/powerpoint/2010/main" val="1478334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36</a:t>
            </a:fld>
            <a:endParaRPr lang="en-US"/>
          </a:p>
        </p:txBody>
      </p:sp>
    </p:spTree>
    <p:extLst>
      <p:ext uri="{BB962C8B-B14F-4D97-AF65-F5344CB8AC3E}">
        <p14:creationId xmlns:p14="http://schemas.microsoft.com/office/powerpoint/2010/main" val="1343809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exemplar the candidate has a valid coastal location however they do not choose a specific landform but try to write about the whole coast. </a:t>
            </a:r>
          </a:p>
          <a:p>
            <a:r>
              <a:rPr lang="en-GB" dirty="0"/>
              <a:t>In the first paragraph they identify that chalk and clay are the main rocks in this area, which is true for the Swanage Bay area but not for Lulworth Cove. </a:t>
            </a:r>
          </a:p>
          <a:p>
            <a:r>
              <a:rPr lang="en-GB" dirty="0"/>
              <a:t>They also correctly identify the role of permeability, but it is not clear whether they are referring to clay or chalk. By the third and fourth paragraph they have decided that chalk is the softer rock, which is incorrect. </a:t>
            </a:r>
          </a:p>
          <a:p>
            <a:r>
              <a:rPr lang="en-GB" dirty="0"/>
              <a:t>The response was given Level 2, 3 marks as there is some development of the idea that soft rock erodes faster and more permeable rocks form caves through solution but was not given further marks as the place-specific detail is not accurate enough. </a:t>
            </a: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37</a:t>
            </a:fld>
            <a:endParaRPr lang="en-US"/>
          </a:p>
        </p:txBody>
      </p:sp>
    </p:spTree>
    <p:extLst>
      <p:ext uri="{BB962C8B-B14F-4D97-AF65-F5344CB8AC3E}">
        <p14:creationId xmlns:p14="http://schemas.microsoft.com/office/powerpoint/2010/main" val="4215280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candidate achieved Level 3, writing well-developed statements supported by place specific detail about named MDGs and addressing the question of ‘to what extent’ the goals have been achieved. </a:t>
            </a:r>
          </a:p>
          <a:p>
            <a:r>
              <a:rPr lang="en-GB" dirty="0"/>
              <a:t>In the extract the candidate writes about MDG 1 ‘reduce poverty and hunger’ suggesting it has only been partially achieved in the DRC. </a:t>
            </a:r>
          </a:p>
          <a:p>
            <a:r>
              <a:rPr lang="en-GB" dirty="0"/>
              <a:t>The candidate uses appropriate data to support their point of view and develops their response by offering an explanation of why the development has been hindered. </a:t>
            </a: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38</a:t>
            </a:fld>
            <a:endParaRPr lang="en-US"/>
          </a:p>
        </p:txBody>
      </p:sp>
    </p:spTree>
    <p:extLst>
      <p:ext uri="{BB962C8B-B14F-4D97-AF65-F5344CB8AC3E}">
        <p14:creationId xmlns:p14="http://schemas.microsoft.com/office/powerpoint/2010/main" val="2796131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39</a:t>
            </a:fld>
            <a:endParaRPr lang="en-US"/>
          </a:p>
        </p:txBody>
      </p:sp>
    </p:spTree>
    <p:extLst>
      <p:ext uri="{BB962C8B-B14F-4D97-AF65-F5344CB8AC3E}">
        <p14:creationId xmlns:p14="http://schemas.microsoft.com/office/powerpoint/2010/main" val="2283654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40</a:t>
            </a:fld>
            <a:endParaRPr lang="en-US"/>
          </a:p>
        </p:txBody>
      </p:sp>
    </p:spTree>
    <p:extLst>
      <p:ext uri="{BB962C8B-B14F-4D97-AF65-F5344CB8AC3E}">
        <p14:creationId xmlns:p14="http://schemas.microsoft.com/office/powerpoint/2010/main" val="3013363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examiners report from 2019 does explicitly reference using a writing frame, like PEEL… as does the examiners report for 2023 as well!</a:t>
            </a:r>
          </a:p>
        </p:txBody>
      </p:sp>
      <p:sp>
        <p:nvSpPr>
          <p:cNvPr id="4" name="Slide Number Placeholder 3"/>
          <p:cNvSpPr>
            <a:spLocks noGrp="1"/>
          </p:cNvSpPr>
          <p:nvPr>
            <p:ph type="sldNum" sz="quarter" idx="5"/>
          </p:nvPr>
        </p:nvSpPr>
        <p:spPr/>
        <p:txBody>
          <a:bodyPr/>
          <a:lstStyle/>
          <a:p>
            <a:fld id="{6EB3E05A-087A-4B2F-9194-01CE646FE26B}" type="slidenum">
              <a:rPr lang="en-GB" smtClean="0"/>
              <a:t>41</a:t>
            </a:fld>
            <a:endParaRPr lang="en-GB"/>
          </a:p>
        </p:txBody>
      </p:sp>
    </p:spTree>
    <p:extLst>
      <p:ext uri="{BB962C8B-B14F-4D97-AF65-F5344CB8AC3E}">
        <p14:creationId xmlns:p14="http://schemas.microsoft.com/office/powerpoint/2010/main" val="2761408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Level marked questions are 6, 8 and 12 mark questions. These questions require students to develop their ideas.</a:t>
            </a:r>
          </a:p>
          <a:p>
            <a:endParaRPr lang="en-GB" dirty="0"/>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42</a:t>
            </a:fld>
            <a:endParaRPr lang="en-US"/>
          </a:p>
        </p:txBody>
      </p:sp>
    </p:spTree>
    <p:extLst>
      <p:ext uri="{BB962C8B-B14F-4D97-AF65-F5344CB8AC3E}">
        <p14:creationId xmlns:p14="http://schemas.microsoft.com/office/powerpoint/2010/main" val="163537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4</a:t>
            </a:fld>
            <a:endParaRPr lang="en-US"/>
          </a:p>
        </p:txBody>
      </p:sp>
    </p:spTree>
    <p:extLst>
      <p:ext uri="{BB962C8B-B14F-4D97-AF65-F5344CB8AC3E}">
        <p14:creationId xmlns:p14="http://schemas.microsoft.com/office/powerpoint/2010/main" val="1034635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can’t really look at extended response questions unless we’ve considered how the questions break down and therefore what we are being asked to do. </a:t>
            </a:r>
          </a:p>
          <a:p>
            <a:endParaRPr lang="en-GB" dirty="0"/>
          </a:p>
          <a:p>
            <a:r>
              <a:rPr lang="en-GB" dirty="0"/>
              <a:t>This comes from various courses and resources aimed at getting students to go to this extent o break down exam questions. </a:t>
            </a: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43</a:t>
            </a:fld>
            <a:endParaRPr lang="en-US"/>
          </a:p>
        </p:txBody>
      </p:sp>
    </p:spTree>
    <p:extLst>
      <p:ext uri="{BB962C8B-B14F-4D97-AF65-F5344CB8AC3E}">
        <p14:creationId xmlns:p14="http://schemas.microsoft.com/office/powerpoint/2010/main" val="3910234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584" indent="-241584">
              <a:buAutoNum type="arabicParenR"/>
            </a:pPr>
            <a:r>
              <a:rPr lang="en-GB" dirty="0"/>
              <a:t>The examiners reflect that students who clearly use a structure or have been taught a writing technique to scaffold their answers and producing better longer answers.  Developed responses are those which move beyond simple statements and are able to show cause, or consequence, or linking either using resources (common in Unit 3) or own knowledge.</a:t>
            </a:r>
          </a:p>
          <a:p>
            <a:pPr marL="241584" indent="-241584">
              <a:buAutoNum type="arabicParenR"/>
            </a:pPr>
            <a:r>
              <a:rPr lang="en-GB" dirty="0"/>
              <a:t>Thorough knowledge is shown by place specific detail. Simply naming the case study location is not enough. There needs to be specific information which sets the case study apart from what would otherwise be a generic response. In general, if the examiner can put their finger across the line where students write the name of the case study and would still be able to decipher the case study location from the answer, THAT is place specific detail. Examiners also do research the place specific detail (and it’s often a relatively narrow range of case studies that are used, so candidates who are ‘creative’ with the PLC will also not get credit. </a:t>
            </a: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44</a:t>
            </a:fld>
            <a:endParaRPr lang="en-US"/>
          </a:p>
        </p:txBody>
      </p:sp>
    </p:spTree>
    <p:extLst>
      <p:ext uri="{BB962C8B-B14F-4D97-AF65-F5344CB8AC3E}">
        <p14:creationId xmlns:p14="http://schemas.microsoft.com/office/powerpoint/2010/main" val="3242455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45</a:t>
            </a:fld>
            <a:endParaRPr lang="en-US"/>
          </a:p>
        </p:txBody>
      </p:sp>
    </p:spTree>
    <p:extLst>
      <p:ext uri="{BB962C8B-B14F-4D97-AF65-F5344CB8AC3E}">
        <p14:creationId xmlns:p14="http://schemas.microsoft.com/office/powerpoint/2010/main" val="1353740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46</a:t>
            </a:fld>
            <a:endParaRPr lang="en-US"/>
          </a:p>
        </p:txBody>
      </p:sp>
    </p:spTree>
    <p:extLst>
      <p:ext uri="{BB962C8B-B14F-4D97-AF65-F5344CB8AC3E}">
        <p14:creationId xmlns:p14="http://schemas.microsoft.com/office/powerpoint/2010/main" val="2180258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47</a:t>
            </a:fld>
            <a:endParaRPr lang="en-US"/>
          </a:p>
        </p:txBody>
      </p:sp>
    </p:spTree>
    <p:extLst>
      <p:ext uri="{BB962C8B-B14F-4D97-AF65-F5344CB8AC3E}">
        <p14:creationId xmlns:p14="http://schemas.microsoft.com/office/powerpoint/2010/main" val="2314216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B3E05A-087A-4B2F-9194-01CE646FE26B}" type="slidenum">
              <a:rPr lang="en-GB" smtClean="0"/>
              <a:t>48</a:t>
            </a:fld>
            <a:endParaRPr lang="en-GB"/>
          </a:p>
        </p:txBody>
      </p:sp>
    </p:spTree>
    <p:extLst>
      <p:ext uri="{BB962C8B-B14F-4D97-AF65-F5344CB8AC3E}">
        <p14:creationId xmlns:p14="http://schemas.microsoft.com/office/powerpoint/2010/main" val="1958967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Hyperlink built into the Command Word image</a:t>
            </a: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49</a:t>
            </a:fld>
            <a:endParaRPr lang="en-US"/>
          </a:p>
        </p:txBody>
      </p:sp>
    </p:spTree>
    <p:extLst>
      <p:ext uri="{BB962C8B-B14F-4D97-AF65-F5344CB8AC3E}">
        <p14:creationId xmlns:p14="http://schemas.microsoft.com/office/powerpoint/2010/main" val="2816563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u="none" baseline="0"/>
              <a:t>This is an example of how a teacher could ‘slice up’ (chunk up) a question to help unpick what the demands are and what the expectation is of the student. </a:t>
            </a:r>
          </a:p>
          <a:p>
            <a:endParaRPr lang="en-GB" u="none" baseline="0"/>
          </a:p>
          <a:p>
            <a:r>
              <a:rPr lang="en-GB" u="none" baseline="0"/>
              <a:t>This comment from the Senior Examiner helps illustrate the importance of key terms as well as command words. Students were able to discuss (meeting some of the command word) but could not develop their response to demonstrate knowledge and understanding of the key processes. </a:t>
            </a:r>
          </a:p>
          <a:p>
            <a:endParaRPr lang="en-GB" u="none" baseline="0"/>
          </a:p>
          <a:p>
            <a:endParaRPr lang="en-US" sz="1300"/>
          </a:p>
          <a:p>
            <a:endParaRPr lang="en-GB" u="none" baseline="0"/>
          </a:p>
        </p:txBody>
      </p:sp>
      <p:sp>
        <p:nvSpPr>
          <p:cNvPr id="4" name="Slide Number Placeholder 3"/>
          <p:cNvSpPr>
            <a:spLocks noGrp="1"/>
          </p:cNvSpPr>
          <p:nvPr>
            <p:ph type="sldNum" sz="quarter" idx="10"/>
          </p:nvPr>
        </p:nvSpPr>
        <p:spPr/>
        <p:txBody>
          <a:bodyPr/>
          <a:lstStyle/>
          <a:p>
            <a:fld id="{4399001A-258F-4C21-BFC1-1432480F8C34}" type="slidenum">
              <a:rPr lang="en-GB" smtClean="0"/>
              <a:pPr/>
              <a:t>50</a:t>
            </a:fld>
            <a:endParaRPr lang="en-GB"/>
          </a:p>
        </p:txBody>
      </p:sp>
    </p:spTree>
    <p:extLst>
      <p:ext uri="{BB962C8B-B14F-4D97-AF65-F5344CB8AC3E}">
        <p14:creationId xmlns:p14="http://schemas.microsoft.com/office/powerpoint/2010/main" val="4183885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Often though, bugging the question isn’t enough for students to make sense of what they have to do. </a:t>
            </a:r>
          </a:p>
          <a:p>
            <a:pPr marL="181188" indent="-181188">
              <a:buFontTx/>
              <a:buChar char="-"/>
            </a:pPr>
            <a:r>
              <a:rPr lang="en-GB"/>
              <a:t>Writing the question in their own words can help them, particularly the lower ability, and then engaging with the knowledge they need to access. This can also set up an exam question lesson really well as once they’ve identified the knowledge they need, they can revise it/rehearse it in preparation to scaffold their answer. </a:t>
            </a:r>
          </a:p>
          <a:p>
            <a:pPr marL="181188" indent="-181188">
              <a:buFontTx/>
              <a:buChar char="-"/>
            </a:pPr>
            <a:endParaRPr lang="en-GB"/>
          </a:p>
          <a:p>
            <a:r>
              <a:rPr lang="en-GB"/>
              <a:t>OCR resource which could be helpful here: ‘</a:t>
            </a:r>
            <a:r>
              <a:rPr lang="en-GB" b="1"/>
              <a:t>Strategies to support students in understanding level marked questions</a:t>
            </a:r>
            <a:r>
              <a:rPr lang="en-GB"/>
              <a:t>’ </a:t>
            </a:r>
          </a:p>
          <a:p>
            <a:r>
              <a:rPr lang="en-GB"/>
              <a:t>https://www.ocr.org.uk/Images/627768-strategies-to-support-students-in-tackling-level-marked-questions.pdf</a:t>
            </a:r>
          </a:p>
        </p:txBody>
      </p:sp>
      <p:sp>
        <p:nvSpPr>
          <p:cNvPr id="4" name="Slide Number Placeholder 3"/>
          <p:cNvSpPr>
            <a:spLocks noGrp="1"/>
          </p:cNvSpPr>
          <p:nvPr>
            <p:ph type="sldNum" sz="quarter" idx="5"/>
          </p:nvPr>
        </p:nvSpPr>
        <p:spPr/>
        <p:txBody>
          <a:bodyPr/>
          <a:lstStyle/>
          <a:p>
            <a:fld id="{6EB3E05A-087A-4B2F-9194-01CE646FE26B}" type="slidenum">
              <a:rPr lang="en-GB" smtClean="0"/>
              <a:t>51</a:t>
            </a:fld>
            <a:endParaRPr lang="en-GB"/>
          </a:p>
        </p:txBody>
      </p:sp>
    </p:spTree>
    <p:extLst>
      <p:ext uri="{BB962C8B-B14F-4D97-AF65-F5344CB8AC3E}">
        <p14:creationId xmlns:p14="http://schemas.microsoft.com/office/powerpoint/2010/main" val="2002675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 of an exam question place mat to support students breaking down exam questions. This is available on the ‘Strategies to support students with level marked questions’ resource. </a:t>
            </a:r>
          </a:p>
          <a:p>
            <a:r>
              <a:rPr lang="en-GB"/>
              <a:t>This would need to be used with quite a high degree of scaffolding at first to support students working through it, but gradually, removing the scaffolding so that students can work through it independently until they are fluent enough to be able to do it on their own. </a:t>
            </a:r>
          </a:p>
          <a:p>
            <a:endParaRPr lang="en-GB"/>
          </a:p>
          <a:p>
            <a:r>
              <a:rPr lang="en-GB"/>
              <a:t>OCR resource which could be helpful here: ‘</a:t>
            </a:r>
            <a:r>
              <a:rPr lang="en-GB" b="1"/>
              <a:t>Strategies to support students in understanding level marked questions</a:t>
            </a:r>
            <a:r>
              <a:rPr lang="en-GB"/>
              <a:t>’ </a:t>
            </a:r>
          </a:p>
          <a:p>
            <a:r>
              <a:rPr lang="en-GB"/>
              <a:t>https://www.ocr.org.uk/Images/627768-strategies-to-support-students-in-tackling-level-marked-questions.pdf</a:t>
            </a:r>
          </a:p>
          <a:p>
            <a:endParaRPr lang="en-GB"/>
          </a:p>
        </p:txBody>
      </p:sp>
      <p:sp>
        <p:nvSpPr>
          <p:cNvPr id="4" name="Slide Number Placeholder 3"/>
          <p:cNvSpPr>
            <a:spLocks noGrp="1"/>
          </p:cNvSpPr>
          <p:nvPr>
            <p:ph type="sldNum" sz="quarter" idx="5"/>
          </p:nvPr>
        </p:nvSpPr>
        <p:spPr/>
        <p:txBody>
          <a:bodyPr/>
          <a:lstStyle/>
          <a:p>
            <a:fld id="{6EB3E05A-087A-4B2F-9194-01CE646FE26B}" type="slidenum">
              <a:rPr lang="en-GB" smtClean="0"/>
              <a:t>52</a:t>
            </a:fld>
            <a:endParaRPr lang="en-GB"/>
          </a:p>
        </p:txBody>
      </p:sp>
    </p:spTree>
    <p:extLst>
      <p:ext uri="{BB962C8B-B14F-4D97-AF65-F5344CB8AC3E}">
        <p14:creationId xmlns:p14="http://schemas.microsoft.com/office/powerpoint/2010/main" val="108801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7</a:t>
            </a:fld>
            <a:endParaRPr lang="en-US"/>
          </a:p>
        </p:txBody>
      </p:sp>
    </p:spTree>
    <p:extLst>
      <p:ext uri="{BB962C8B-B14F-4D97-AF65-F5344CB8AC3E}">
        <p14:creationId xmlns:p14="http://schemas.microsoft.com/office/powerpoint/2010/main" val="1006999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students have even put pen to paper, get them to think about their conclusion first. Make them put themselves somewhere on the continuum line for the extent to which they agree. This can be a class discussion or a debate; students have to position themselves and argue their case verbally to classmates.</a:t>
            </a:r>
          </a:p>
          <a:p>
            <a:endParaRPr lang="en-GB"/>
          </a:p>
          <a:p>
            <a:r>
              <a:rPr lang="en-GB"/>
              <a:t>This also helps them to generate an appropriate sentence starter. </a:t>
            </a:r>
          </a:p>
        </p:txBody>
      </p:sp>
      <p:sp>
        <p:nvSpPr>
          <p:cNvPr id="4" name="Slide Number Placeholder 3"/>
          <p:cNvSpPr>
            <a:spLocks noGrp="1"/>
          </p:cNvSpPr>
          <p:nvPr>
            <p:ph type="sldNum" sz="quarter" idx="5"/>
          </p:nvPr>
        </p:nvSpPr>
        <p:spPr/>
        <p:txBody>
          <a:bodyPr/>
          <a:lstStyle/>
          <a:p>
            <a:fld id="{6EB3E05A-087A-4B2F-9194-01CE646FE26B}" type="slidenum">
              <a:rPr lang="en-GB" smtClean="0"/>
              <a:t>53</a:t>
            </a:fld>
            <a:endParaRPr lang="en-GB"/>
          </a:p>
        </p:txBody>
      </p:sp>
    </p:spTree>
    <p:extLst>
      <p:ext uri="{BB962C8B-B14F-4D97-AF65-F5344CB8AC3E}">
        <p14:creationId xmlns:p14="http://schemas.microsoft.com/office/powerpoint/2010/main" val="1313351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answer follows a more classic ‘PEEL’ structure. This answer got 5 out of 8 because it demonstrated reasonable understanding.</a:t>
            </a:r>
          </a:p>
          <a:p>
            <a:endParaRPr lang="en-GB"/>
          </a:p>
          <a:p>
            <a:r>
              <a:rPr lang="en-GB"/>
              <a:t>PEE:</a:t>
            </a:r>
          </a:p>
          <a:p>
            <a:pPr marL="181188" indent="-181188">
              <a:buFontTx/>
              <a:buChar char="-"/>
            </a:pPr>
            <a:r>
              <a:rPr lang="en-GB"/>
              <a:t>Point</a:t>
            </a:r>
          </a:p>
          <a:p>
            <a:pPr marL="181188" indent="-181188">
              <a:buFontTx/>
              <a:buChar char="-"/>
            </a:pPr>
            <a:r>
              <a:rPr lang="en-GB"/>
              <a:t>Evidence</a:t>
            </a:r>
          </a:p>
          <a:p>
            <a:pPr marL="181188" indent="-181188">
              <a:buFontTx/>
              <a:buChar char="-"/>
            </a:pPr>
            <a:r>
              <a:rPr lang="en-GB"/>
              <a:t>Explain</a:t>
            </a:r>
          </a:p>
          <a:p>
            <a:pPr marL="181188" indent="-181188">
              <a:buFontTx/>
              <a:buChar char="-"/>
            </a:pPr>
            <a:endParaRPr lang="en-GB"/>
          </a:p>
          <a:p>
            <a:r>
              <a:rPr lang="en-GB"/>
              <a:t>PEEL:</a:t>
            </a:r>
          </a:p>
          <a:p>
            <a:pPr marL="181188" indent="-181188">
              <a:buFontTx/>
              <a:buChar char="-"/>
            </a:pPr>
            <a:r>
              <a:rPr lang="en-GB"/>
              <a:t>Point</a:t>
            </a:r>
          </a:p>
          <a:p>
            <a:pPr marL="181188" indent="-181188">
              <a:buFontTx/>
              <a:buChar char="-"/>
            </a:pPr>
            <a:r>
              <a:rPr lang="en-GB"/>
              <a:t>Evidence</a:t>
            </a:r>
          </a:p>
          <a:p>
            <a:pPr marL="181188" indent="-181188">
              <a:buFontTx/>
              <a:buChar char="-"/>
            </a:pPr>
            <a:r>
              <a:rPr lang="en-GB"/>
              <a:t>Explain</a:t>
            </a:r>
          </a:p>
          <a:p>
            <a:pPr marL="181188" indent="-181188">
              <a:buFontTx/>
              <a:buChar char="-"/>
            </a:pPr>
            <a:r>
              <a:rPr lang="en-GB"/>
              <a:t>Link back to Q</a:t>
            </a:r>
          </a:p>
          <a:p>
            <a:pPr marL="181188" indent="-181188">
              <a:buFontTx/>
              <a:buChar char="-"/>
            </a:pPr>
            <a:endParaRPr lang="en-GB"/>
          </a:p>
          <a:p>
            <a:r>
              <a:rPr lang="en-GB"/>
              <a:t>PEED:</a:t>
            </a:r>
          </a:p>
          <a:p>
            <a:pPr marL="181188" indent="-181188">
              <a:buFontTx/>
              <a:buChar char="-"/>
            </a:pPr>
            <a:r>
              <a:rPr lang="en-GB"/>
              <a:t>Point</a:t>
            </a:r>
          </a:p>
          <a:p>
            <a:pPr marL="181188" indent="-181188">
              <a:buFontTx/>
              <a:buChar char="-"/>
            </a:pPr>
            <a:r>
              <a:rPr lang="en-GB"/>
              <a:t>Evidence</a:t>
            </a:r>
          </a:p>
          <a:p>
            <a:pPr marL="181188" indent="-181188">
              <a:buFontTx/>
              <a:buChar char="-"/>
            </a:pPr>
            <a:r>
              <a:rPr lang="en-GB"/>
              <a:t>Explain</a:t>
            </a:r>
          </a:p>
          <a:p>
            <a:pPr marL="181188" indent="-181188">
              <a:buFontTx/>
              <a:buChar char="-"/>
            </a:pPr>
            <a:r>
              <a:rPr lang="en-GB"/>
              <a:t>Develop</a:t>
            </a:r>
          </a:p>
        </p:txBody>
      </p:sp>
      <p:sp>
        <p:nvSpPr>
          <p:cNvPr id="4" name="Slide Number Placeholder 3"/>
          <p:cNvSpPr>
            <a:spLocks noGrp="1"/>
          </p:cNvSpPr>
          <p:nvPr>
            <p:ph type="sldNum" sz="quarter" idx="5"/>
          </p:nvPr>
        </p:nvSpPr>
        <p:spPr/>
        <p:txBody>
          <a:bodyPr/>
          <a:lstStyle/>
          <a:p>
            <a:fld id="{6EB3E05A-087A-4B2F-9194-01CE646FE26B}" type="slidenum">
              <a:rPr lang="en-GB" smtClean="0"/>
              <a:t>54</a:t>
            </a:fld>
            <a:endParaRPr lang="en-GB"/>
          </a:p>
        </p:txBody>
      </p:sp>
    </p:spTree>
    <p:extLst>
      <p:ext uri="{BB962C8B-B14F-4D97-AF65-F5344CB8AC3E}">
        <p14:creationId xmlns:p14="http://schemas.microsoft.com/office/powerpoint/2010/main" val="4514302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55</a:t>
            </a:fld>
            <a:endParaRPr lang="en-US"/>
          </a:p>
        </p:txBody>
      </p:sp>
    </p:spTree>
    <p:extLst>
      <p:ext uri="{BB962C8B-B14F-4D97-AF65-F5344CB8AC3E}">
        <p14:creationId xmlns:p14="http://schemas.microsoft.com/office/powerpoint/2010/main" val="1277579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56</a:t>
            </a:fld>
            <a:endParaRPr lang="en-US"/>
          </a:p>
        </p:txBody>
      </p:sp>
    </p:spTree>
    <p:extLst>
      <p:ext uri="{BB962C8B-B14F-4D97-AF65-F5344CB8AC3E}">
        <p14:creationId xmlns:p14="http://schemas.microsoft.com/office/powerpoint/2010/main" val="12365275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57</a:t>
            </a:fld>
            <a:endParaRPr lang="en-US"/>
          </a:p>
        </p:txBody>
      </p:sp>
    </p:spTree>
    <p:extLst>
      <p:ext uri="{BB962C8B-B14F-4D97-AF65-F5344CB8AC3E}">
        <p14:creationId xmlns:p14="http://schemas.microsoft.com/office/powerpoint/2010/main" val="2404367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58</a:t>
            </a:fld>
            <a:endParaRPr lang="en-US"/>
          </a:p>
        </p:txBody>
      </p:sp>
    </p:spTree>
    <p:extLst>
      <p:ext uri="{BB962C8B-B14F-4D97-AF65-F5344CB8AC3E}">
        <p14:creationId xmlns:p14="http://schemas.microsoft.com/office/powerpoint/2010/main" val="894452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59</a:t>
            </a:fld>
            <a:endParaRPr lang="en-US"/>
          </a:p>
        </p:txBody>
      </p:sp>
    </p:spTree>
    <p:extLst>
      <p:ext uri="{BB962C8B-B14F-4D97-AF65-F5344CB8AC3E}">
        <p14:creationId xmlns:p14="http://schemas.microsoft.com/office/powerpoint/2010/main" val="701467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60</a:t>
            </a:fld>
            <a:endParaRPr lang="en-US"/>
          </a:p>
        </p:txBody>
      </p:sp>
    </p:spTree>
    <p:extLst>
      <p:ext uri="{BB962C8B-B14F-4D97-AF65-F5344CB8AC3E}">
        <p14:creationId xmlns:p14="http://schemas.microsoft.com/office/powerpoint/2010/main" val="448810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61</a:t>
            </a:fld>
            <a:endParaRPr lang="en-US"/>
          </a:p>
        </p:txBody>
      </p:sp>
    </p:spTree>
    <p:extLst>
      <p:ext uri="{BB962C8B-B14F-4D97-AF65-F5344CB8AC3E}">
        <p14:creationId xmlns:p14="http://schemas.microsoft.com/office/powerpoint/2010/main" val="4072391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62</a:t>
            </a:fld>
            <a:endParaRPr lang="en-US"/>
          </a:p>
        </p:txBody>
      </p:sp>
    </p:spTree>
    <p:extLst>
      <p:ext uri="{BB962C8B-B14F-4D97-AF65-F5344CB8AC3E}">
        <p14:creationId xmlns:p14="http://schemas.microsoft.com/office/powerpoint/2010/main" val="424946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1200"/>
              </a:spcBef>
              <a:spcAft>
                <a:spcPts val="1200"/>
              </a:spcAft>
            </a:pPr>
            <a:r>
              <a:rPr lang="en-GB" sz="1800">
                <a:solidFill>
                  <a:srgbClr val="000000"/>
                </a:solidFill>
                <a:effectLst/>
                <a:highlight>
                  <a:srgbClr val="FFFFFF"/>
                </a:highlight>
                <a:latin typeface="Arial" panose="020B0604020202020204" pitchFamily="34" charset="0"/>
                <a:ea typeface="MS Mincho" panose="02020609040205080304" pitchFamily="49" charset="-128"/>
                <a:cs typeface="Arial" panose="020B0604020202020204" pitchFamily="34" charset="0"/>
              </a:rPr>
              <a:t>Ofqual will review our submitted specification, sample assessment material and assessment strategy against their General Conditions, as well as qualification and subject level conditions, including the </a:t>
            </a:r>
            <a:r>
              <a:rPr lang="en-GB" sz="1800" u="sng">
                <a:solidFill>
                  <a:srgbClr val="0071A9"/>
                </a:solidFill>
                <a:effectLst/>
                <a:highlight>
                  <a:srgbClr val="FFFFFF"/>
                </a:highlight>
                <a:latin typeface="Arial" panose="020B0604020202020204" pitchFamily="34" charset="0"/>
                <a:ea typeface="MS Mincho" panose="02020609040205080304" pitchFamily="49" charset="-128"/>
                <a:cs typeface="Arial" panose="020B0604020202020204" pitchFamily="34" charset="0"/>
                <a:hlinkClick r:id="rId3"/>
              </a:rPr>
              <a:t>DfE’s Geography GCSE requirements</a:t>
            </a:r>
            <a:r>
              <a:rPr lang="en-GB" sz="1800">
                <a:solidFill>
                  <a:srgbClr val="4F4F4F"/>
                </a:solidFill>
                <a:effectLst/>
                <a:highlight>
                  <a:srgbClr val="FFFFFF"/>
                </a:highlight>
                <a:latin typeface="Arial" panose="020B0604020202020204" pitchFamily="34" charset="0"/>
                <a:ea typeface="MS Mincho" panose="02020609040205080304" pitchFamily="49" charset="-128"/>
                <a:cs typeface="Arial" panose="020B0604020202020204" pitchFamily="34" charset="0"/>
              </a:rPr>
              <a:t>.  </a:t>
            </a:r>
            <a:endParaRPr lang="en-GB"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Bef>
                <a:spcPts val="1200"/>
              </a:spcBef>
              <a:spcAft>
                <a:spcPts val="1200"/>
              </a:spcAft>
            </a:pPr>
            <a:r>
              <a:rPr lang="en-GB" sz="1800">
                <a:solidFill>
                  <a:srgbClr val="000000"/>
                </a:solidFill>
                <a:effectLst/>
                <a:highlight>
                  <a:srgbClr val="FFFFFF"/>
                </a:highlight>
                <a:latin typeface="Arial" panose="020B0604020202020204" pitchFamily="34" charset="0"/>
                <a:ea typeface="MS Mincho" panose="02020609040205080304" pitchFamily="49" charset="-128"/>
                <a:cs typeface="Arial" panose="020B0604020202020204" pitchFamily="34" charset="0"/>
              </a:rPr>
              <a:t>After this review, Ofqual may accredit the qualification. Alternatively, they may request we make some changes. This review and feedback process can take a few months. However, it’s necessary to ensure we develop the best possible qualification for you and your students. We'll collaborate closely with Ofqual throughout.</a:t>
            </a:r>
            <a:endParaRPr lang="en-GB"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Bef>
                <a:spcPts val="1200"/>
              </a:spcBef>
              <a:spcAft>
                <a:spcPts val="1200"/>
              </a:spcAft>
            </a:pPr>
            <a:r>
              <a:rPr lang="en-GB" sz="1800">
                <a:solidFill>
                  <a:srgbClr val="000000"/>
                </a:solidFill>
                <a:effectLst/>
                <a:highlight>
                  <a:srgbClr val="FFFFFF"/>
                </a:highlight>
                <a:latin typeface="Arial" panose="020B0604020202020204" pitchFamily="34" charset="0"/>
                <a:ea typeface="MS Mincho" panose="02020609040205080304" pitchFamily="49" charset="-128"/>
                <a:cs typeface="Arial" panose="020B0604020202020204" pitchFamily="34" charset="0"/>
              </a:rPr>
              <a:t>You can learn more about </a:t>
            </a:r>
            <a:r>
              <a:rPr lang="en-GB" sz="1800" u="sng">
                <a:solidFill>
                  <a:srgbClr val="467886"/>
                </a:solidFill>
                <a:effectLst/>
                <a:highlight>
                  <a:srgbClr val="FFFFFF"/>
                </a:highlight>
                <a:latin typeface="Arial" panose="020B0604020202020204" pitchFamily="34" charset="0"/>
                <a:ea typeface="MS Mincho" panose="02020609040205080304" pitchFamily="49" charset="-128"/>
                <a:cs typeface="Arial" panose="020B0604020202020204" pitchFamily="34" charset="0"/>
                <a:hlinkClick r:id="rId4"/>
              </a:rPr>
              <a:t>Ofqual’s accreditation process here.</a:t>
            </a:r>
            <a:r>
              <a:rPr lang="en-GB" sz="1800">
                <a:solidFill>
                  <a:srgbClr val="4F4F4F"/>
                </a:solidFill>
                <a:effectLst/>
                <a:highlight>
                  <a:srgbClr val="FFFFFF"/>
                </a:highlight>
                <a:latin typeface="Arial" panose="020B0604020202020204" pitchFamily="34" charset="0"/>
                <a:ea typeface="MS Mincho" panose="02020609040205080304" pitchFamily="49" charset="-128"/>
                <a:cs typeface="Arial" panose="020B0604020202020204" pitchFamily="34" charset="0"/>
              </a:rPr>
              <a:t> </a:t>
            </a:r>
            <a:endParaRPr lang="en-GB" sz="1800">
              <a:effectLst/>
              <a:latin typeface="Aptos" panose="020B0004020202020204" pitchFamily="34" charset="0"/>
              <a:ea typeface="MS Mincho" panose="02020609040205080304" pitchFamily="49" charset="-128"/>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806F6A-6DC0-4755-AA2C-EF512C73F6A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795079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63</a:t>
            </a:fld>
            <a:endParaRPr lang="en-US"/>
          </a:p>
        </p:txBody>
      </p:sp>
    </p:spTree>
    <p:extLst>
      <p:ext uri="{BB962C8B-B14F-4D97-AF65-F5344CB8AC3E}">
        <p14:creationId xmlns:p14="http://schemas.microsoft.com/office/powerpoint/2010/main" val="1919455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6FE63-1690-7153-12C5-6E29B9492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822EA-6836-6C1B-28A1-0DD98DCA4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9A389-F96D-57FC-AA2D-C25D793C785B}"/>
              </a:ext>
            </a:extLst>
          </p:cNvPr>
          <p:cNvSpPr>
            <a:spLocks noGrp="1"/>
          </p:cNvSpPr>
          <p:nvPr>
            <p:ph type="body" idx="1"/>
          </p:nvPr>
        </p:nvSpPr>
        <p:spPr/>
        <p:txBody>
          <a:bodyPr/>
          <a:lstStyle/>
          <a:p>
            <a:endParaRPr lang="en-GB" i="1" dirty="0"/>
          </a:p>
        </p:txBody>
      </p:sp>
      <p:sp>
        <p:nvSpPr>
          <p:cNvPr id="4" name="Slide Number Placeholder 3">
            <a:extLst>
              <a:ext uri="{FF2B5EF4-FFF2-40B4-BE49-F238E27FC236}">
                <a16:creationId xmlns:a16="http://schemas.microsoft.com/office/drawing/2014/main" id="{74528B7E-3BF4-60CF-C134-A9210A7668A0}"/>
              </a:ext>
            </a:extLst>
          </p:cNvPr>
          <p:cNvSpPr>
            <a:spLocks noGrp="1"/>
          </p:cNvSpPr>
          <p:nvPr>
            <p:ph type="sldNum" sz="quarter" idx="5"/>
          </p:nvPr>
        </p:nvSpPr>
        <p:spPr/>
        <p:txBody>
          <a:bodyPr/>
          <a:lstStyle/>
          <a:p>
            <a:pPr>
              <a:defRPr/>
            </a:pPr>
            <a:fld id="{2F806F6A-6DC0-4755-AA2C-EF512C73F6A9}" type="slidenum">
              <a:rPr lang="en-US" smtClean="0"/>
              <a:pPr>
                <a:defRPr/>
              </a:pPr>
              <a:t>64</a:t>
            </a:fld>
            <a:endParaRPr lang="en-US"/>
          </a:p>
        </p:txBody>
      </p:sp>
    </p:spTree>
    <p:extLst>
      <p:ext uri="{BB962C8B-B14F-4D97-AF65-F5344CB8AC3E}">
        <p14:creationId xmlns:p14="http://schemas.microsoft.com/office/powerpoint/2010/main" val="4186486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65</a:t>
            </a:fld>
            <a:endParaRPr lang="en-US"/>
          </a:p>
        </p:txBody>
      </p:sp>
    </p:spTree>
    <p:extLst>
      <p:ext uri="{BB962C8B-B14F-4D97-AF65-F5344CB8AC3E}">
        <p14:creationId xmlns:p14="http://schemas.microsoft.com/office/powerpoint/2010/main" val="13767454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66</a:t>
            </a:fld>
            <a:endParaRPr lang="en-US"/>
          </a:p>
        </p:txBody>
      </p:sp>
    </p:spTree>
    <p:extLst>
      <p:ext uri="{BB962C8B-B14F-4D97-AF65-F5344CB8AC3E}">
        <p14:creationId xmlns:p14="http://schemas.microsoft.com/office/powerpoint/2010/main" val="2549334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67</a:t>
            </a:fld>
            <a:endParaRPr lang="en-US"/>
          </a:p>
        </p:txBody>
      </p:sp>
    </p:spTree>
    <p:extLst>
      <p:ext uri="{BB962C8B-B14F-4D97-AF65-F5344CB8AC3E}">
        <p14:creationId xmlns:p14="http://schemas.microsoft.com/office/powerpoint/2010/main" val="1607699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sign up to our Geography Newsletters here: https://ocr.org.uk/qualifications/email-updates/</a:t>
            </a:r>
          </a:p>
          <a:p>
            <a:endParaRPr lang="en-GB" dirty="0"/>
          </a:p>
          <a:p>
            <a:endParaRPr lang="en-GB" dirty="0"/>
          </a:p>
        </p:txBody>
      </p:sp>
      <p:sp>
        <p:nvSpPr>
          <p:cNvPr id="4" name="Slide Number Placeholder 3"/>
          <p:cNvSpPr>
            <a:spLocks noGrp="1"/>
          </p:cNvSpPr>
          <p:nvPr>
            <p:ph type="sldNum" sz="quarter" idx="10"/>
          </p:nvPr>
        </p:nvSpPr>
        <p:spPr/>
        <p:txBody>
          <a:bodyPr/>
          <a:lstStyle/>
          <a:p>
            <a:fld id="{6EB3E05A-087A-4B2F-9194-01CE646FE26B}" type="slidenum">
              <a:rPr lang="en-GB" smtClean="0"/>
              <a:t>68</a:t>
            </a:fld>
            <a:endParaRPr lang="en-GB"/>
          </a:p>
        </p:txBody>
      </p:sp>
    </p:spTree>
    <p:extLst>
      <p:ext uri="{BB962C8B-B14F-4D97-AF65-F5344CB8AC3E}">
        <p14:creationId xmlns:p14="http://schemas.microsoft.com/office/powerpoint/2010/main" val="16642822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find OCRs Blog page here https://www.ocr.org.uk/blog/</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EB3E05A-087A-4B2F-9194-01CE646FE26B}" type="slidenum">
              <a:rPr lang="en-GB" smtClean="0"/>
              <a:t>69</a:t>
            </a:fld>
            <a:endParaRPr lang="en-GB"/>
          </a:p>
        </p:txBody>
      </p:sp>
    </p:spTree>
    <p:extLst>
      <p:ext uri="{BB962C8B-B14F-4D97-AF65-F5344CB8AC3E}">
        <p14:creationId xmlns:p14="http://schemas.microsoft.com/office/powerpoint/2010/main" val="9407417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a:t>We are still recruiting examiners; you may not have thought about this before, but it is a great opportunity for your own development</a:t>
            </a:r>
          </a:p>
          <a:p>
            <a:endParaRPr lang="en-GB"/>
          </a:p>
          <a:p>
            <a:r>
              <a:rPr lang="en-GB"/>
              <a:t>You can find out more about our Current Vacancies here: https://asrecruit.cambridge.org/search/?createNewAlert=false&amp;q=geography&amp;optionsFacetsDD_title=&amp;optionsFacetsDD_facility=&amp;optionsFacetsDD_location=</a:t>
            </a:r>
          </a:p>
        </p:txBody>
      </p:sp>
      <p:sp>
        <p:nvSpPr>
          <p:cNvPr id="4" name="Slide Number Placeholder 3"/>
          <p:cNvSpPr>
            <a:spLocks noGrp="1"/>
          </p:cNvSpPr>
          <p:nvPr>
            <p:ph type="sldNum" sz="quarter" idx="10"/>
          </p:nvPr>
        </p:nvSpPr>
        <p:spPr/>
        <p:txBody>
          <a:bodyPr/>
          <a:lstStyle/>
          <a:p>
            <a:fld id="{6EB3E05A-087A-4B2F-9194-01CE646FE26B}" type="slidenum">
              <a:rPr lang="en-GB" smtClean="0"/>
              <a:t>70</a:t>
            </a:fld>
            <a:endParaRPr lang="en-GB"/>
          </a:p>
        </p:txBody>
      </p:sp>
    </p:spTree>
    <p:extLst>
      <p:ext uri="{BB962C8B-B14F-4D97-AF65-F5344CB8AC3E}">
        <p14:creationId xmlns:p14="http://schemas.microsoft.com/office/powerpoint/2010/main" val="8551897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B3E05A-087A-4B2F-9194-01CE646FE26B}" type="slidenum">
              <a:rPr lang="en-GB" smtClean="0"/>
              <a:t>71</a:t>
            </a:fld>
            <a:endParaRPr lang="en-GB"/>
          </a:p>
        </p:txBody>
      </p:sp>
    </p:spTree>
    <p:extLst>
      <p:ext uri="{BB962C8B-B14F-4D97-AF65-F5344CB8AC3E}">
        <p14:creationId xmlns:p14="http://schemas.microsoft.com/office/powerpoint/2010/main" val="22581454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72</a:t>
            </a:fld>
            <a:endParaRPr lang="en-US"/>
          </a:p>
        </p:txBody>
      </p:sp>
    </p:spTree>
    <p:extLst>
      <p:ext uri="{BB962C8B-B14F-4D97-AF65-F5344CB8AC3E}">
        <p14:creationId xmlns:p14="http://schemas.microsoft.com/office/powerpoint/2010/main" val="411262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9</a:t>
            </a:fld>
            <a:endParaRPr lang="en-US"/>
          </a:p>
        </p:txBody>
      </p:sp>
    </p:spTree>
    <p:extLst>
      <p:ext uri="{BB962C8B-B14F-4D97-AF65-F5344CB8AC3E}">
        <p14:creationId xmlns:p14="http://schemas.microsoft.com/office/powerpoint/2010/main" val="1399320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none" dirty="0"/>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10</a:t>
            </a:fld>
            <a:endParaRPr lang="en-US"/>
          </a:p>
        </p:txBody>
      </p:sp>
    </p:spTree>
    <p:extLst>
      <p:ext uri="{BB962C8B-B14F-4D97-AF65-F5344CB8AC3E}">
        <p14:creationId xmlns:p14="http://schemas.microsoft.com/office/powerpoint/2010/main" val="701491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ea typeface="Calibri"/>
              <a:cs typeface="Calibri"/>
            </a:endParaRPr>
          </a:p>
          <a:p>
            <a:pPr marL="0" indent="0">
              <a:buFont typeface="Arial" panose="020B0604020202020204" pitchFamily="34" charset="0"/>
              <a:buNone/>
            </a:pPr>
            <a:endParaRPr lang="en-GB" dirty="0">
              <a:ea typeface="Calibri"/>
              <a:cs typeface="Calibri"/>
            </a:endParaRPr>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11</a:t>
            </a:fld>
            <a:endParaRPr lang="en-US"/>
          </a:p>
        </p:txBody>
      </p:sp>
    </p:spTree>
    <p:extLst>
      <p:ext uri="{BB962C8B-B14F-4D97-AF65-F5344CB8AC3E}">
        <p14:creationId xmlns:p14="http://schemas.microsoft.com/office/powerpoint/2010/main" val="609502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F806F6A-6DC0-4755-AA2C-EF512C73F6A9}" type="slidenum">
              <a:rPr lang="en-US" smtClean="0"/>
              <a:pPr>
                <a:defRPr/>
              </a:pPr>
              <a:t>12</a:t>
            </a:fld>
            <a:endParaRPr lang="en-US"/>
          </a:p>
        </p:txBody>
      </p:sp>
    </p:spTree>
    <p:extLst>
      <p:ext uri="{BB962C8B-B14F-4D97-AF65-F5344CB8AC3E}">
        <p14:creationId xmlns:p14="http://schemas.microsoft.com/office/powerpoint/2010/main" val="2241931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mage Title Slid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E6AEB6B-7670-9E4D-8487-DF31C315D431}"/>
              </a:ext>
              <a:ext uri="{C183D7F6-B498-43B3-948B-1728B52AA6E4}">
                <adec:decorative xmlns:adec="http://schemas.microsoft.com/office/drawing/2017/decorative" val="1"/>
              </a:ext>
            </a:extLst>
          </p:cNvPr>
          <p:cNvSpPr/>
          <p:nvPr/>
        </p:nvSpPr>
        <p:spPr>
          <a:xfrm>
            <a:off x="0" y="0"/>
            <a:ext cx="9144000" cy="7200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2" descr="OCR logo">
            <a:extLst>
              <a:ext uri="{FF2B5EF4-FFF2-40B4-BE49-F238E27FC236}">
                <a16:creationId xmlns:a16="http://schemas.microsoft.com/office/drawing/2014/main" id="{544C9F2A-DB09-BD41-9DEB-B8E17BAE68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0A2D52A-F151-9B4F-95C0-A8AE9ED160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720000"/>
            <a:ext cx="9144000" cy="4425696"/>
          </a:xfrm>
          <a:prstGeom prst="rect">
            <a:avLst/>
          </a:prstGeom>
        </p:spPr>
      </p:pic>
      <p:pic>
        <p:nvPicPr>
          <p:cNvPr id="3" name="Picture 2">
            <a:extLst>
              <a:ext uri="{FF2B5EF4-FFF2-40B4-BE49-F238E27FC236}">
                <a16:creationId xmlns:a16="http://schemas.microsoft.com/office/drawing/2014/main" id="{12724D74-3D7C-CB70-FEA7-E52F39853C87}"/>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720000"/>
            <a:ext cx="2413000" cy="3378200"/>
          </a:xfrm>
          <a:prstGeom prst="rect">
            <a:avLst/>
          </a:prstGeom>
        </p:spPr>
      </p:pic>
      <p:sp>
        <p:nvSpPr>
          <p:cNvPr id="8"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7" name="Text Placeholder 11"/>
          <p:cNvSpPr>
            <a:spLocks noGrp="1"/>
          </p:cNvSpPr>
          <p:nvPr>
            <p:ph type="body" sz="quarter" idx="10"/>
          </p:nvPr>
        </p:nvSpPr>
        <p:spPr>
          <a:xfrm>
            <a:off x="1485900" y="2976857"/>
            <a:ext cx="6172200" cy="380873"/>
          </a:xfrm>
          <a:prstGeom prst="rect">
            <a:avLst/>
          </a:prstGeom>
        </p:spPr>
        <p:txBody>
          <a:bodyPr/>
          <a:lstStyle>
            <a:lvl1pPr algn="ctr">
              <a:defRPr sz="24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Tree>
    <p:extLst>
      <p:ext uri="{BB962C8B-B14F-4D97-AF65-F5344CB8AC3E}">
        <p14:creationId xmlns:p14="http://schemas.microsoft.com/office/powerpoint/2010/main" val="147174175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urple Title Slide">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D26B14-BE15-E04A-B2C6-CD020969C8B1}"/>
              </a:ext>
              <a:ext uri="{C183D7F6-B498-43B3-948B-1728B52AA6E4}">
                <adec:decorative xmlns:adec="http://schemas.microsoft.com/office/drawing/2017/decorative" val="1"/>
              </a:ext>
            </a:extLst>
          </p:cNvPr>
          <p:cNvSpPr/>
          <p:nvPr/>
        </p:nvSpPr>
        <p:spPr>
          <a:xfrm>
            <a:off x="0" y="0"/>
            <a:ext cx="9144000" cy="7200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2" descr="OCR logo">
            <a:extLst>
              <a:ext uri="{FF2B5EF4-FFF2-40B4-BE49-F238E27FC236}">
                <a16:creationId xmlns:a16="http://schemas.microsoft.com/office/drawing/2014/main" id="{26172F51-16FD-B342-BC7F-45C332422F0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12" name="Text Placeholder 11"/>
          <p:cNvSpPr>
            <a:spLocks noGrp="1"/>
          </p:cNvSpPr>
          <p:nvPr>
            <p:ph type="body" sz="quarter" idx="10"/>
          </p:nvPr>
        </p:nvSpPr>
        <p:spPr>
          <a:xfrm>
            <a:off x="1485900" y="3829051"/>
            <a:ext cx="6172200" cy="246221"/>
          </a:xfrm>
          <a:prstGeom prst="rect">
            <a:avLst/>
          </a:prstGeom>
        </p:spPr>
        <p:txBody>
          <a:bodyPr/>
          <a:lstStyle>
            <a:lvl1pPr algn="ctr">
              <a:defRPr sz="16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
        <p:nvSpPr>
          <p:cNvPr id="7" name="Text Placeholder 11"/>
          <p:cNvSpPr>
            <a:spLocks noGrp="1"/>
          </p:cNvSpPr>
          <p:nvPr>
            <p:ph type="body" sz="quarter" idx="12"/>
          </p:nvPr>
        </p:nvSpPr>
        <p:spPr>
          <a:xfrm>
            <a:off x="1238250" y="2192445"/>
            <a:ext cx="6667500" cy="358560"/>
          </a:xfrm>
          <a:prstGeom prst="rect">
            <a:avLst/>
          </a:prstGeom>
        </p:spPr>
        <p:txBody>
          <a:bodyPr anchor="ctr"/>
          <a:lstStyle>
            <a:lvl1pPr algn="ctr">
              <a:lnSpc>
                <a:spcPts val="3000"/>
              </a:lnSpc>
              <a:spcBef>
                <a:spcPts val="600"/>
              </a:spcBef>
              <a:defRPr sz="24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pic>
        <p:nvPicPr>
          <p:cNvPr id="6" name="Picture 5">
            <a:extLst>
              <a:ext uri="{FF2B5EF4-FFF2-40B4-BE49-F238E27FC236}">
                <a16:creationId xmlns:a16="http://schemas.microsoft.com/office/drawing/2014/main" id="{0DE6A625-8BD6-473C-8C20-CC68C911FE58}"/>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0000"/>
            <a:ext cx="2895600" cy="3378200"/>
          </a:xfrm>
          <a:prstGeom prst="rect">
            <a:avLst/>
          </a:prstGeom>
        </p:spPr>
      </p:pic>
    </p:spTree>
    <p:extLst>
      <p:ext uri="{BB962C8B-B14F-4D97-AF65-F5344CB8AC3E}">
        <p14:creationId xmlns:p14="http://schemas.microsoft.com/office/powerpoint/2010/main" val="15136119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Yellow Title Slide">
    <p:bg>
      <p:bgPr>
        <a:solidFill>
          <a:schemeClr val="accent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096F1A-0C87-304A-9BD6-DF09D2C312E1}"/>
              </a:ext>
              <a:ext uri="{C183D7F6-B498-43B3-948B-1728B52AA6E4}">
                <adec:decorative xmlns:adec="http://schemas.microsoft.com/office/drawing/2017/decorative" val="1"/>
              </a:ext>
            </a:extLst>
          </p:cNvPr>
          <p:cNvSpPr/>
          <p:nvPr/>
        </p:nvSpPr>
        <p:spPr>
          <a:xfrm>
            <a:off x="0" y="0"/>
            <a:ext cx="9144000" cy="72076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2" descr="OCR logo">
            <a:extLst>
              <a:ext uri="{FF2B5EF4-FFF2-40B4-BE49-F238E27FC236}">
                <a16:creationId xmlns:a16="http://schemas.microsoft.com/office/drawing/2014/main" id="{D5F49A64-3501-8043-9177-C133189859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tx1"/>
                </a:solidFill>
                <a:latin typeface="Arial" charset="0"/>
                <a:ea typeface="Arial" charset="0"/>
                <a:cs typeface="Arial" charset="0"/>
              </a:defRPr>
            </a:lvl1pPr>
          </a:lstStyle>
          <a:p>
            <a:pPr lvl="0"/>
            <a:r>
              <a:rPr lang="en-GB"/>
              <a:t>Click to edit Master text styles</a:t>
            </a:r>
          </a:p>
        </p:txBody>
      </p:sp>
      <p:sp>
        <p:nvSpPr>
          <p:cNvPr id="10" name="Text Placeholder 11"/>
          <p:cNvSpPr>
            <a:spLocks noGrp="1"/>
          </p:cNvSpPr>
          <p:nvPr>
            <p:ph type="body" sz="quarter" idx="10"/>
          </p:nvPr>
        </p:nvSpPr>
        <p:spPr>
          <a:xfrm>
            <a:off x="1485900" y="3829051"/>
            <a:ext cx="6172200" cy="246221"/>
          </a:xfrm>
          <a:prstGeom prst="rect">
            <a:avLst/>
          </a:prstGeom>
        </p:spPr>
        <p:txBody>
          <a:bodyPr/>
          <a:lstStyle>
            <a:lvl1pPr algn="ctr">
              <a:defRPr sz="1600" b="1" i="0">
                <a:solidFill>
                  <a:schemeClr val="tx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
        <p:nvSpPr>
          <p:cNvPr id="7" name="Text Placeholder 11"/>
          <p:cNvSpPr>
            <a:spLocks noGrp="1"/>
          </p:cNvSpPr>
          <p:nvPr>
            <p:ph type="body" sz="quarter" idx="12"/>
          </p:nvPr>
        </p:nvSpPr>
        <p:spPr>
          <a:xfrm>
            <a:off x="1238250" y="2192445"/>
            <a:ext cx="6667500" cy="358560"/>
          </a:xfrm>
          <a:prstGeom prst="rect">
            <a:avLst/>
          </a:prstGeom>
        </p:spPr>
        <p:txBody>
          <a:bodyPr anchor="ctr"/>
          <a:lstStyle>
            <a:lvl1pPr algn="ctr">
              <a:lnSpc>
                <a:spcPts val="3000"/>
              </a:lnSpc>
              <a:spcBef>
                <a:spcPts val="600"/>
              </a:spcBef>
              <a:defRPr sz="2400" b="1" i="0">
                <a:solidFill>
                  <a:schemeClr val="tx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pic>
        <p:nvPicPr>
          <p:cNvPr id="13" name="Picture 12">
            <a:extLst>
              <a:ext uri="{FF2B5EF4-FFF2-40B4-BE49-F238E27FC236}">
                <a16:creationId xmlns:a16="http://schemas.microsoft.com/office/drawing/2014/main" id="{9E2BDC7D-2689-B342-DEC9-C8C058EA5E3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0000"/>
            <a:ext cx="2895600" cy="3378200"/>
          </a:xfrm>
          <a:prstGeom prst="rect">
            <a:avLst/>
          </a:prstGeom>
        </p:spPr>
      </p:pic>
    </p:spTree>
    <p:extLst>
      <p:ext uri="{BB962C8B-B14F-4D97-AF65-F5344CB8AC3E}">
        <p14:creationId xmlns:p14="http://schemas.microsoft.com/office/powerpoint/2010/main" val="87085586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reen Title Slide">
    <p:bg>
      <p:bgPr>
        <a:solidFill>
          <a:schemeClr val="accent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096F1A-0C87-304A-9BD6-DF09D2C312E1}"/>
              </a:ext>
              <a:ext uri="{C183D7F6-B498-43B3-948B-1728B52AA6E4}">
                <adec:decorative xmlns:adec="http://schemas.microsoft.com/office/drawing/2017/decorative" val="1"/>
              </a:ext>
            </a:extLst>
          </p:cNvPr>
          <p:cNvSpPr/>
          <p:nvPr/>
        </p:nvSpPr>
        <p:spPr>
          <a:xfrm>
            <a:off x="0" y="0"/>
            <a:ext cx="9144000" cy="72076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2" descr="OCR logo">
            <a:extLst>
              <a:ext uri="{FF2B5EF4-FFF2-40B4-BE49-F238E27FC236}">
                <a16:creationId xmlns:a16="http://schemas.microsoft.com/office/drawing/2014/main" id="{D5F49A64-3501-8043-9177-C133189859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tx1"/>
                </a:solidFill>
                <a:latin typeface="Arial" charset="0"/>
                <a:ea typeface="Arial" charset="0"/>
                <a:cs typeface="Arial" charset="0"/>
              </a:defRPr>
            </a:lvl1pPr>
          </a:lstStyle>
          <a:p>
            <a:pPr lvl="0"/>
            <a:r>
              <a:rPr lang="en-GB"/>
              <a:t>Click to edit Master text styles</a:t>
            </a:r>
          </a:p>
        </p:txBody>
      </p:sp>
      <p:sp>
        <p:nvSpPr>
          <p:cNvPr id="10" name="Text Placeholder 11"/>
          <p:cNvSpPr>
            <a:spLocks noGrp="1"/>
          </p:cNvSpPr>
          <p:nvPr>
            <p:ph type="body" sz="quarter" idx="10"/>
          </p:nvPr>
        </p:nvSpPr>
        <p:spPr>
          <a:xfrm>
            <a:off x="1485900" y="3829051"/>
            <a:ext cx="6172200" cy="246221"/>
          </a:xfrm>
          <a:prstGeom prst="rect">
            <a:avLst/>
          </a:prstGeom>
        </p:spPr>
        <p:txBody>
          <a:bodyPr/>
          <a:lstStyle>
            <a:lvl1pPr algn="ctr">
              <a:defRPr sz="1600" b="1" i="0">
                <a:solidFill>
                  <a:schemeClr val="tx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
        <p:nvSpPr>
          <p:cNvPr id="7" name="Text Placeholder 11"/>
          <p:cNvSpPr>
            <a:spLocks noGrp="1"/>
          </p:cNvSpPr>
          <p:nvPr>
            <p:ph type="body" sz="quarter" idx="12"/>
          </p:nvPr>
        </p:nvSpPr>
        <p:spPr>
          <a:xfrm>
            <a:off x="1238250" y="2192445"/>
            <a:ext cx="6667500" cy="358560"/>
          </a:xfrm>
          <a:prstGeom prst="rect">
            <a:avLst/>
          </a:prstGeom>
        </p:spPr>
        <p:txBody>
          <a:bodyPr anchor="ctr"/>
          <a:lstStyle>
            <a:lvl1pPr algn="ctr">
              <a:lnSpc>
                <a:spcPts val="3000"/>
              </a:lnSpc>
              <a:spcBef>
                <a:spcPts val="600"/>
              </a:spcBef>
              <a:defRPr sz="2400" b="1" i="0">
                <a:solidFill>
                  <a:schemeClr val="tx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pic>
        <p:nvPicPr>
          <p:cNvPr id="4" name="Picture 3">
            <a:extLst>
              <a:ext uri="{FF2B5EF4-FFF2-40B4-BE49-F238E27FC236}">
                <a16:creationId xmlns:a16="http://schemas.microsoft.com/office/drawing/2014/main" id="{FE2408A2-D026-561E-251E-05A9FC914E6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0000"/>
            <a:ext cx="2895600" cy="3378200"/>
          </a:xfrm>
          <a:prstGeom prst="rect">
            <a:avLst/>
          </a:prstGeom>
        </p:spPr>
      </p:pic>
    </p:spTree>
    <p:extLst>
      <p:ext uri="{BB962C8B-B14F-4D97-AF65-F5344CB8AC3E}">
        <p14:creationId xmlns:p14="http://schemas.microsoft.com/office/powerpoint/2010/main" val="371033376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74EC70-C525-054E-88EB-035C47E49BE0}"/>
              </a:ext>
              <a:ext uri="{C183D7F6-B498-43B3-948B-1728B52AA6E4}">
                <adec:decorative xmlns:adec="http://schemas.microsoft.com/office/drawing/2017/decorative" val="1"/>
              </a:ext>
            </a:extLst>
          </p:cNvPr>
          <p:cNvSpPr/>
          <p:nvPr/>
        </p:nvSpPr>
        <p:spPr>
          <a:xfrm>
            <a:off x="0" y="0"/>
            <a:ext cx="9144000" cy="72076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2" descr="OCR logo">
            <a:extLst>
              <a:ext uri="{FF2B5EF4-FFF2-40B4-BE49-F238E27FC236}">
                <a16:creationId xmlns:a16="http://schemas.microsoft.com/office/drawing/2014/main" id="{6F397E89-C1F0-AD48-B5C9-AEF6E0C194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tx1"/>
                </a:solidFill>
                <a:latin typeface="Arial" charset="0"/>
                <a:ea typeface="Arial" charset="0"/>
                <a:cs typeface="Arial" charset="0"/>
              </a:defRPr>
            </a:lvl1pPr>
          </a:lstStyle>
          <a:p>
            <a:pPr lvl="0"/>
            <a:r>
              <a:rPr lang="en-GB"/>
              <a:t>Click to edit Master text styles</a:t>
            </a:r>
          </a:p>
        </p:txBody>
      </p:sp>
      <p:sp>
        <p:nvSpPr>
          <p:cNvPr id="3" name="Text Placeholder 11">
            <a:extLst>
              <a:ext uri="{FF2B5EF4-FFF2-40B4-BE49-F238E27FC236}">
                <a16:creationId xmlns:a16="http://schemas.microsoft.com/office/drawing/2014/main" id="{192E7EB5-29BE-D6C6-5664-BB7D0392C618}"/>
              </a:ext>
            </a:extLst>
          </p:cNvPr>
          <p:cNvSpPr>
            <a:spLocks noGrp="1"/>
          </p:cNvSpPr>
          <p:nvPr>
            <p:ph type="body" sz="quarter" idx="13"/>
          </p:nvPr>
        </p:nvSpPr>
        <p:spPr>
          <a:xfrm>
            <a:off x="1238250" y="2192445"/>
            <a:ext cx="6667500" cy="358560"/>
          </a:xfrm>
          <a:prstGeom prst="rect">
            <a:avLst/>
          </a:prstGeom>
        </p:spPr>
        <p:txBody>
          <a:bodyPr anchor="ctr"/>
          <a:lstStyle>
            <a:lvl1pPr algn="ctr">
              <a:lnSpc>
                <a:spcPts val="3000"/>
              </a:lnSpc>
              <a:spcBef>
                <a:spcPts val="600"/>
              </a:spcBef>
              <a:defRPr sz="2400" b="1" i="0">
                <a:solidFill>
                  <a:schemeClr val="tx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
        <p:nvSpPr>
          <p:cNvPr id="4" name="Text Placeholder 11">
            <a:extLst>
              <a:ext uri="{FF2B5EF4-FFF2-40B4-BE49-F238E27FC236}">
                <a16:creationId xmlns:a16="http://schemas.microsoft.com/office/drawing/2014/main" id="{108D253F-BCEC-3434-11C6-63E6AF8D940A}"/>
              </a:ext>
            </a:extLst>
          </p:cNvPr>
          <p:cNvSpPr>
            <a:spLocks noGrp="1"/>
          </p:cNvSpPr>
          <p:nvPr>
            <p:ph type="body" sz="quarter" idx="10"/>
          </p:nvPr>
        </p:nvSpPr>
        <p:spPr>
          <a:xfrm>
            <a:off x="1485900" y="3829051"/>
            <a:ext cx="6172200" cy="246221"/>
          </a:xfrm>
          <a:prstGeom prst="rect">
            <a:avLst/>
          </a:prstGeom>
        </p:spPr>
        <p:txBody>
          <a:bodyPr/>
          <a:lstStyle>
            <a:lvl1pPr algn="ctr">
              <a:defRPr sz="1600" b="1" i="0">
                <a:solidFill>
                  <a:schemeClr val="tx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pic>
        <p:nvPicPr>
          <p:cNvPr id="5" name="Picture 4">
            <a:extLst>
              <a:ext uri="{FF2B5EF4-FFF2-40B4-BE49-F238E27FC236}">
                <a16:creationId xmlns:a16="http://schemas.microsoft.com/office/drawing/2014/main" id="{34D0FEFB-E3A8-D240-BFAC-C5E7A3449D0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0000"/>
            <a:ext cx="2895600" cy="3378200"/>
          </a:xfrm>
          <a:prstGeom prst="rect">
            <a:avLst/>
          </a:prstGeom>
        </p:spPr>
      </p:pic>
    </p:spTree>
    <p:extLst>
      <p:ext uri="{BB962C8B-B14F-4D97-AF65-F5344CB8AC3E}">
        <p14:creationId xmlns:p14="http://schemas.microsoft.com/office/powerpoint/2010/main" val="159710959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rporate Blue Section Divider">
    <p:bg>
      <p:bgPr>
        <a:solidFill>
          <a:schemeClr val="accent1"/>
        </a:solidFill>
        <a:effectLst/>
      </p:bgPr>
    </p:bg>
    <p:spTree>
      <p:nvGrpSpPr>
        <p:cNvPr id="1" name=""/>
        <p:cNvGrpSpPr/>
        <p:nvPr/>
      </p:nvGrpSpPr>
      <p:grpSpPr>
        <a:xfrm>
          <a:off x="0" y="0"/>
          <a:ext cx="0" cy="0"/>
          <a:chOff x="0" y="0"/>
          <a:chExt cx="0" cy="0"/>
        </a:xfrm>
      </p:grpSpPr>
      <p:sp>
        <p:nvSpPr>
          <p:cNvPr id="10" name="Text Placeholder 6"/>
          <p:cNvSpPr>
            <a:spLocks noGrp="1"/>
          </p:cNvSpPr>
          <p:nvPr>
            <p:ph type="body" sz="quarter" idx="11"/>
          </p:nvPr>
        </p:nvSpPr>
        <p:spPr>
          <a:xfrm>
            <a:off x="1104900" y="2077135"/>
            <a:ext cx="6934200" cy="358560"/>
          </a:xfrm>
        </p:spPr>
        <p:txBody>
          <a:bodyPr/>
          <a:lstStyle>
            <a:lvl1pPr algn="ctr">
              <a:lnSpc>
                <a:spcPts val="3000"/>
              </a:lnSpc>
              <a:spcBef>
                <a:spcPts val="225"/>
              </a:spcBef>
              <a:defRPr sz="2400"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9" name="Text Placeholder 6"/>
          <p:cNvSpPr>
            <a:spLocks noGrp="1"/>
          </p:cNvSpPr>
          <p:nvPr>
            <p:ph type="body" sz="quarter" idx="10"/>
          </p:nvPr>
        </p:nvSpPr>
        <p:spPr>
          <a:xfrm>
            <a:off x="1905000" y="1657350"/>
            <a:ext cx="5334000" cy="300083"/>
          </a:xfrm>
        </p:spPr>
        <p:txBody>
          <a:bodyPr/>
          <a:lstStyle>
            <a:lvl1pPr algn="ctr">
              <a:defRPr sz="195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GB"/>
              <a:t>Click to edit Master text styles</a:t>
            </a:r>
          </a:p>
        </p:txBody>
      </p:sp>
      <p:pic>
        <p:nvPicPr>
          <p:cNvPr id="3" name="Picture 2">
            <a:extLst>
              <a:ext uri="{FF2B5EF4-FFF2-40B4-BE49-F238E27FC236}">
                <a16:creationId xmlns:a16="http://schemas.microsoft.com/office/drawing/2014/main" id="{A51B830D-CEBA-3EB6-E8D7-CD448740D65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8400" y="1765300"/>
            <a:ext cx="2895600" cy="3378200"/>
          </a:xfrm>
          <a:prstGeom prst="rect">
            <a:avLst/>
          </a:prstGeom>
        </p:spPr>
      </p:pic>
    </p:spTree>
    <p:extLst>
      <p:ext uri="{BB962C8B-B14F-4D97-AF65-F5344CB8AC3E}">
        <p14:creationId xmlns:p14="http://schemas.microsoft.com/office/powerpoint/2010/main" val="85740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ue Section Divider">
    <p:bg>
      <p:bgPr>
        <a:solidFill>
          <a:schemeClr val="accent2"/>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1"/>
          </p:nvPr>
        </p:nvSpPr>
        <p:spPr>
          <a:xfrm>
            <a:off x="1104900" y="2077135"/>
            <a:ext cx="6934200" cy="358560"/>
          </a:xfrm>
          <a:prstGeom prst="rect">
            <a:avLst/>
          </a:prstGeom>
        </p:spPr>
        <p:txBody>
          <a:bodyPr/>
          <a:lstStyle>
            <a:lvl1pPr algn="ctr">
              <a:lnSpc>
                <a:spcPts val="3000"/>
              </a:lnSpc>
              <a:spcBef>
                <a:spcPts val="225"/>
              </a:spcBef>
              <a:defRPr sz="2400"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7" name="Text Placeholder 6"/>
          <p:cNvSpPr>
            <a:spLocks noGrp="1"/>
          </p:cNvSpPr>
          <p:nvPr>
            <p:ph type="body" sz="quarter" idx="10"/>
          </p:nvPr>
        </p:nvSpPr>
        <p:spPr>
          <a:xfrm>
            <a:off x="1905000" y="1657350"/>
            <a:ext cx="5334000" cy="300083"/>
          </a:xfrm>
          <a:prstGeom prst="rect">
            <a:avLst/>
          </a:prstGeom>
        </p:spPr>
        <p:txBody>
          <a:bodyPr/>
          <a:lstStyle>
            <a:lvl1pPr algn="ctr">
              <a:defRPr sz="195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GB"/>
              <a:t>Click to edit Master text styles</a:t>
            </a:r>
          </a:p>
        </p:txBody>
      </p:sp>
      <p:pic>
        <p:nvPicPr>
          <p:cNvPr id="4" name="Picture 3">
            <a:extLst>
              <a:ext uri="{FF2B5EF4-FFF2-40B4-BE49-F238E27FC236}">
                <a16:creationId xmlns:a16="http://schemas.microsoft.com/office/drawing/2014/main" id="{2C557E77-5C80-9F54-469D-56F5B5EBCD7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8400" y="1765300"/>
            <a:ext cx="2895600" cy="3378200"/>
          </a:xfrm>
          <a:prstGeom prst="rect">
            <a:avLst/>
          </a:prstGeom>
        </p:spPr>
      </p:pic>
    </p:spTree>
    <p:extLst>
      <p:ext uri="{BB962C8B-B14F-4D97-AF65-F5344CB8AC3E}">
        <p14:creationId xmlns:p14="http://schemas.microsoft.com/office/powerpoint/2010/main" val="105274740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urple Section Divider">
    <p:bg>
      <p:bgPr>
        <a:solidFill>
          <a:schemeClr val="accent3"/>
        </a:solidFill>
        <a:effectLst/>
      </p:bgPr>
    </p:bg>
    <p:spTree>
      <p:nvGrpSpPr>
        <p:cNvPr id="1" name=""/>
        <p:cNvGrpSpPr/>
        <p:nvPr/>
      </p:nvGrpSpPr>
      <p:grpSpPr>
        <a:xfrm>
          <a:off x="0" y="0"/>
          <a:ext cx="0" cy="0"/>
          <a:chOff x="0" y="0"/>
          <a:chExt cx="0" cy="0"/>
        </a:xfrm>
      </p:grpSpPr>
      <p:sp>
        <p:nvSpPr>
          <p:cNvPr id="10" name="Text Placeholder 6"/>
          <p:cNvSpPr>
            <a:spLocks noGrp="1"/>
          </p:cNvSpPr>
          <p:nvPr>
            <p:ph type="body" sz="quarter" idx="11"/>
          </p:nvPr>
        </p:nvSpPr>
        <p:spPr>
          <a:xfrm>
            <a:off x="1104900" y="2077135"/>
            <a:ext cx="6934200" cy="358560"/>
          </a:xfrm>
          <a:prstGeom prst="rect">
            <a:avLst/>
          </a:prstGeom>
        </p:spPr>
        <p:txBody>
          <a:bodyPr/>
          <a:lstStyle>
            <a:lvl1pPr algn="ctr">
              <a:lnSpc>
                <a:spcPts val="3000"/>
              </a:lnSpc>
              <a:spcBef>
                <a:spcPts val="225"/>
              </a:spcBef>
              <a:defRPr sz="2400"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9" name="Text Placeholder 6"/>
          <p:cNvSpPr>
            <a:spLocks noGrp="1"/>
          </p:cNvSpPr>
          <p:nvPr>
            <p:ph type="body" sz="quarter" idx="10"/>
          </p:nvPr>
        </p:nvSpPr>
        <p:spPr>
          <a:xfrm>
            <a:off x="1905000" y="1657350"/>
            <a:ext cx="5334000" cy="300083"/>
          </a:xfrm>
          <a:prstGeom prst="rect">
            <a:avLst/>
          </a:prstGeom>
        </p:spPr>
        <p:txBody>
          <a:bodyPr/>
          <a:lstStyle>
            <a:lvl1pPr algn="ctr">
              <a:defRPr sz="195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GB"/>
              <a:t>Click to edit Master text styles</a:t>
            </a:r>
          </a:p>
        </p:txBody>
      </p:sp>
      <p:pic>
        <p:nvPicPr>
          <p:cNvPr id="4" name="Picture 3">
            <a:extLst>
              <a:ext uri="{FF2B5EF4-FFF2-40B4-BE49-F238E27FC236}">
                <a16:creationId xmlns:a16="http://schemas.microsoft.com/office/drawing/2014/main" id="{37403FA0-8C0C-A259-A4F8-97AC27E8A48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8400" y="1765300"/>
            <a:ext cx="2895600" cy="3378200"/>
          </a:xfrm>
          <a:prstGeom prst="rect">
            <a:avLst/>
          </a:prstGeom>
        </p:spPr>
      </p:pic>
    </p:spTree>
    <p:extLst>
      <p:ext uri="{BB962C8B-B14F-4D97-AF65-F5344CB8AC3E}">
        <p14:creationId xmlns:p14="http://schemas.microsoft.com/office/powerpoint/2010/main" val="331967870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Yellow Section Divider">
    <p:bg>
      <p:bgPr>
        <a:solidFill>
          <a:schemeClr val="accent5"/>
        </a:solidFill>
        <a:effectLst/>
      </p:bgPr>
    </p:bg>
    <p:spTree>
      <p:nvGrpSpPr>
        <p:cNvPr id="1" name=""/>
        <p:cNvGrpSpPr/>
        <p:nvPr/>
      </p:nvGrpSpPr>
      <p:grpSpPr>
        <a:xfrm>
          <a:off x="0" y="0"/>
          <a:ext cx="0" cy="0"/>
          <a:chOff x="0" y="0"/>
          <a:chExt cx="0" cy="0"/>
        </a:xfrm>
      </p:grpSpPr>
      <p:sp>
        <p:nvSpPr>
          <p:cNvPr id="10" name="Text Placeholder 6"/>
          <p:cNvSpPr>
            <a:spLocks noGrp="1"/>
          </p:cNvSpPr>
          <p:nvPr>
            <p:ph type="body" sz="quarter" idx="11"/>
          </p:nvPr>
        </p:nvSpPr>
        <p:spPr>
          <a:xfrm>
            <a:off x="1104900" y="2077135"/>
            <a:ext cx="6934200" cy="358560"/>
          </a:xfrm>
        </p:spPr>
        <p:txBody>
          <a:bodyPr/>
          <a:lstStyle>
            <a:lvl1pPr algn="ctr">
              <a:lnSpc>
                <a:spcPts val="3000"/>
              </a:lnSpc>
              <a:spcBef>
                <a:spcPts val="225"/>
              </a:spcBef>
              <a:defRPr sz="2400" b="1" i="0" spc="-45" baseline="0">
                <a:solidFill>
                  <a:schemeClr val="tx1"/>
                </a:solidFill>
                <a:latin typeface="Arial" charset="0"/>
                <a:ea typeface="Arial" charset="0"/>
                <a:cs typeface="Arial" charset="0"/>
              </a:defRPr>
            </a:lvl1pPr>
          </a:lstStyle>
          <a:p>
            <a:pPr lvl="0"/>
            <a:r>
              <a:rPr lang="en-GB"/>
              <a:t>Click to edit Master text styles</a:t>
            </a:r>
          </a:p>
        </p:txBody>
      </p:sp>
      <p:sp>
        <p:nvSpPr>
          <p:cNvPr id="9" name="Text Placeholder 6"/>
          <p:cNvSpPr>
            <a:spLocks noGrp="1"/>
          </p:cNvSpPr>
          <p:nvPr>
            <p:ph type="body" sz="quarter" idx="10"/>
          </p:nvPr>
        </p:nvSpPr>
        <p:spPr>
          <a:xfrm>
            <a:off x="1905000" y="1657350"/>
            <a:ext cx="5334000" cy="300083"/>
          </a:xfrm>
        </p:spPr>
        <p:txBody>
          <a:bodyPr/>
          <a:lstStyle>
            <a:lvl1pPr algn="ctr">
              <a:defRPr sz="1950" b="1"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GB"/>
              <a:t>Click to edit Master text styles</a:t>
            </a:r>
          </a:p>
        </p:txBody>
      </p:sp>
      <p:pic>
        <p:nvPicPr>
          <p:cNvPr id="4" name="Picture 3">
            <a:extLst>
              <a:ext uri="{FF2B5EF4-FFF2-40B4-BE49-F238E27FC236}">
                <a16:creationId xmlns:a16="http://schemas.microsoft.com/office/drawing/2014/main" id="{0AAD7CAE-3B9C-B140-224A-7999C2A6764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8400" y="1765300"/>
            <a:ext cx="2895600" cy="3378200"/>
          </a:xfrm>
          <a:prstGeom prst="rect">
            <a:avLst/>
          </a:prstGeom>
        </p:spPr>
      </p:pic>
    </p:spTree>
    <p:extLst>
      <p:ext uri="{BB962C8B-B14F-4D97-AF65-F5344CB8AC3E}">
        <p14:creationId xmlns:p14="http://schemas.microsoft.com/office/powerpoint/2010/main" val="3138127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reen Section Divider">
    <p:bg>
      <p:bgPr>
        <a:solidFill>
          <a:schemeClr val="accent6"/>
        </a:solidFill>
        <a:effectLst/>
      </p:bgPr>
    </p:bg>
    <p:spTree>
      <p:nvGrpSpPr>
        <p:cNvPr id="1" name=""/>
        <p:cNvGrpSpPr/>
        <p:nvPr/>
      </p:nvGrpSpPr>
      <p:grpSpPr>
        <a:xfrm>
          <a:off x="0" y="0"/>
          <a:ext cx="0" cy="0"/>
          <a:chOff x="0" y="0"/>
          <a:chExt cx="0" cy="0"/>
        </a:xfrm>
      </p:grpSpPr>
      <p:sp>
        <p:nvSpPr>
          <p:cNvPr id="10" name="Text Placeholder 6"/>
          <p:cNvSpPr>
            <a:spLocks noGrp="1"/>
          </p:cNvSpPr>
          <p:nvPr>
            <p:ph type="body" sz="quarter" idx="11"/>
          </p:nvPr>
        </p:nvSpPr>
        <p:spPr>
          <a:xfrm>
            <a:off x="1104900" y="2077135"/>
            <a:ext cx="6934200" cy="358560"/>
          </a:xfrm>
        </p:spPr>
        <p:txBody>
          <a:bodyPr/>
          <a:lstStyle>
            <a:lvl1pPr algn="ctr">
              <a:lnSpc>
                <a:spcPts val="3000"/>
              </a:lnSpc>
              <a:spcBef>
                <a:spcPts val="225"/>
              </a:spcBef>
              <a:defRPr sz="2400" b="1" i="0" spc="-45" baseline="0">
                <a:solidFill>
                  <a:schemeClr val="tx1"/>
                </a:solidFill>
                <a:latin typeface="Arial" charset="0"/>
                <a:ea typeface="Arial" charset="0"/>
                <a:cs typeface="Arial" charset="0"/>
              </a:defRPr>
            </a:lvl1pPr>
          </a:lstStyle>
          <a:p>
            <a:pPr lvl="0"/>
            <a:r>
              <a:rPr lang="en-GB"/>
              <a:t>Click to edit Master text styles</a:t>
            </a:r>
          </a:p>
        </p:txBody>
      </p:sp>
      <p:sp>
        <p:nvSpPr>
          <p:cNvPr id="9" name="Text Placeholder 6"/>
          <p:cNvSpPr>
            <a:spLocks noGrp="1"/>
          </p:cNvSpPr>
          <p:nvPr>
            <p:ph type="body" sz="quarter" idx="10"/>
          </p:nvPr>
        </p:nvSpPr>
        <p:spPr>
          <a:xfrm>
            <a:off x="1905000" y="1657350"/>
            <a:ext cx="5334000" cy="300083"/>
          </a:xfrm>
        </p:spPr>
        <p:txBody>
          <a:bodyPr/>
          <a:lstStyle>
            <a:lvl1pPr algn="ctr">
              <a:defRPr sz="1950" b="1"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GB"/>
              <a:t>Click to edit Master text styles</a:t>
            </a:r>
          </a:p>
        </p:txBody>
      </p:sp>
      <p:pic>
        <p:nvPicPr>
          <p:cNvPr id="4" name="Picture 3">
            <a:extLst>
              <a:ext uri="{FF2B5EF4-FFF2-40B4-BE49-F238E27FC236}">
                <a16:creationId xmlns:a16="http://schemas.microsoft.com/office/drawing/2014/main" id="{BBD6E208-D46B-0F11-F212-6338E9CCDCC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8400" y="1765300"/>
            <a:ext cx="2895600" cy="3378200"/>
          </a:xfrm>
          <a:prstGeom prst="rect">
            <a:avLst/>
          </a:prstGeom>
        </p:spPr>
      </p:pic>
    </p:spTree>
    <p:extLst>
      <p:ext uri="{BB962C8B-B14F-4D97-AF65-F5344CB8AC3E}">
        <p14:creationId xmlns:p14="http://schemas.microsoft.com/office/powerpoint/2010/main" val="3385739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White Section Divider">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104900" y="2077135"/>
            <a:ext cx="6934200" cy="358560"/>
          </a:xfrm>
          <a:prstGeom prst="rect">
            <a:avLst/>
          </a:prstGeom>
        </p:spPr>
        <p:txBody>
          <a:bodyPr/>
          <a:lstStyle>
            <a:lvl1pPr algn="ctr">
              <a:lnSpc>
                <a:spcPts val="3000"/>
              </a:lnSpc>
              <a:spcBef>
                <a:spcPts val="225"/>
              </a:spcBef>
              <a:defRPr sz="2400" b="1" i="0" spc="-45" baseline="0">
                <a:solidFill>
                  <a:schemeClr val="tx1"/>
                </a:solidFill>
                <a:latin typeface="Arial" charset="0"/>
                <a:ea typeface="Arial" charset="0"/>
                <a:cs typeface="Arial" charset="0"/>
              </a:defRPr>
            </a:lvl1pPr>
          </a:lstStyle>
          <a:p>
            <a:pPr lvl="0"/>
            <a:r>
              <a:rPr lang="en-GB"/>
              <a:t>Click to edit Master text styles</a:t>
            </a:r>
          </a:p>
        </p:txBody>
      </p:sp>
      <p:sp>
        <p:nvSpPr>
          <p:cNvPr id="4" name="Text Placeholder 6"/>
          <p:cNvSpPr>
            <a:spLocks noGrp="1"/>
          </p:cNvSpPr>
          <p:nvPr>
            <p:ph type="body" sz="quarter" idx="10"/>
          </p:nvPr>
        </p:nvSpPr>
        <p:spPr>
          <a:xfrm>
            <a:off x="1905000" y="1657350"/>
            <a:ext cx="5334000" cy="300083"/>
          </a:xfrm>
          <a:prstGeom prst="rect">
            <a:avLst/>
          </a:prstGeom>
        </p:spPr>
        <p:txBody>
          <a:bodyPr/>
          <a:lstStyle>
            <a:lvl1pPr algn="ctr">
              <a:defRPr sz="1950" b="1"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lvl="0"/>
            <a:r>
              <a:rPr lang="en-GB"/>
              <a:t>Click to edit Master text styles</a:t>
            </a:r>
          </a:p>
        </p:txBody>
      </p:sp>
      <p:pic>
        <p:nvPicPr>
          <p:cNvPr id="3" name="Picture 2">
            <a:extLst>
              <a:ext uri="{FF2B5EF4-FFF2-40B4-BE49-F238E27FC236}">
                <a16:creationId xmlns:a16="http://schemas.microsoft.com/office/drawing/2014/main" id="{467A98AF-9BC9-EDB5-E5CF-9DC715B8EC8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248400" y="1765300"/>
            <a:ext cx="2895600" cy="3378200"/>
          </a:xfrm>
          <a:prstGeom prst="rect">
            <a:avLst/>
          </a:prstGeom>
        </p:spPr>
      </p:pic>
    </p:spTree>
    <p:extLst>
      <p:ext uri="{BB962C8B-B14F-4D97-AF65-F5344CB8AC3E}">
        <p14:creationId xmlns:p14="http://schemas.microsoft.com/office/powerpoint/2010/main" val="26425670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mage Title Slide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E6AEB6B-7670-9E4D-8487-DF31C315D431}"/>
              </a:ext>
              <a:ext uri="{C183D7F6-B498-43B3-948B-1728B52AA6E4}">
                <adec:decorative xmlns:adec="http://schemas.microsoft.com/office/drawing/2017/decorative" val="1"/>
              </a:ext>
            </a:extLst>
          </p:cNvPr>
          <p:cNvSpPr/>
          <p:nvPr/>
        </p:nvSpPr>
        <p:spPr>
          <a:xfrm>
            <a:off x="0" y="0"/>
            <a:ext cx="9144000" cy="7200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2" descr="OCR logo">
            <a:extLst>
              <a:ext uri="{FF2B5EF4-FFF2-40B4-BE49-F238E27FC236}">
                <a16:creationId xmlns:a16="http://schemas.microsoft.com/office/drawing/2014/main" id="{544C9F2A-DB09-BD41-9DEB-B8E17BAE68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0A2D52A-F151-9B4F-95C0-A8AE9ED160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720000"/>
            <a:ext cx="9144000" cy="4425696"/>
          </a:xfrm>
          <a:prstGeom prst="rect">
            <a:avLst/>
          </a:prstGeom>
        </p:spPr>
      </p:pic>
      <p:pic>
        <p:nvPicPr>
          <p:cNvPr id="3" name="Picture 2">
            <a:extLst>
              <a:ext uri="{FF2B5EF4-FFF2-40B4-BE49-F238E27FC236}">
                <a16:creationId xmlns:a16="http://schemas.microsoft.com/office/drawing/2014/main" id="{12724D74-3D7C-CB70-FEA7-E52F39853C87}"/>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720000"/>
            <a:ext cx="2413000" cy="3378200"/>
          </a:xfrm>
          <a:prstGeom prst="rect">
            <a:avLst/>
          </a:prstGeom>
        </p:spPr>
      </p:pic>
      <p:sp>
        <p:nvSpPr>
          <p:cNvPr id="8"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7" name="Text Placeholder 11"/>
          <p:cNvSpPr>
            <a:spLocks noGrp="1"/>
          </p:cNvSpPr>
          <p:nvPr>
            <p:ph type="body" sz="quarter" idx="10"/>
          </p:nvPr>
        </p:nvSpPr>
        <p:spPr>
          <a:xfrm>
            <a:off x="1485900" y="2976857"/>
            <a:ext cx="6172200" cy="380873"/>
          </a:xfrm>
          <a:prstGeom prst="rect">
            <a:avLst/>
          </a:prstGeom>
        </p:spPr>
        <p:txBody>
          <a:bodyPr/>
          <a:lstStyle>
            <a:lvl1pPr algn="ctr">
              <a:defRPr sz="24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Tree>
    <p:extLst>
      <p:ext uri="{BB962C8B-B14F-4D97-AF65-F5344CB8AC3E}">
        <p14:creationId xmlns:p14="http://schemas.microsoft.com/office/powerpoint/2010/main" val="128586444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a:xfrm>
            <a:off x="533400" y="1066800"/>
            <a:ext cx="8031162" cy="215444"/>
          </a:xfrm>
        </p:spPr>
        <p:txBody>
          <a:bodyPr/>
          <a:lstStyle>
            <a:lvl1pPr>
              <a:defRPr sz="1400" spc="-15" baseline="0">
                <a:latin typeface="Arial" charset="0"/>
                <a:ea typeface="Arial" charset="0"/>
                <a:cs typeface="Arial" charset="0"/>
              </a:defRPr>
            </a:lvl1pPr>
            <a:lvl2pPr marL="2700">
              <a:defRPr sz="1400">
                <a:latin typeface="Arial" charset="0"/>
                <a:ea typeface="Arial" charset="0"/>
                <a:cs typeface="Arial" charset="0"/>
              </a:defRPr>
            </a:lvl2pPr>
            <a:lvl3pPr>
              <a:defRPr sz="1400"/>
            </a:lvl3pPr>
            <a:lvl4pPr>
              <a:defRPr sz="1400"/>
            </a:lvl4pPr>
            <a:lvl5pPr>
              <a:defRPr sz="1400"/>
            </a:lvl5pPr>
          </a:lstStyle>
          <a:p>
            <a:pPr lvl="0"/>
            <a:r>
              <a:rPr lang="en-GB" altLang="x-none"/>
              <a:t>Click to edit Master text styles</a:t>
            </a:r>
          </a:p>
        </p:txBody>
      </p:sp>
      <p:sp>
        <p:nvSpPr>
          <p:cNvPr id="5" name="object 4">
            <a:extLst>
              <a:ext uri="{FF2B5EF4-FFF2-40B4-BE49-F238E27FC236}">
                <a16:creationId xmlns:a16="http://schemas.microsoft.com/office/drawing/2014/main" id="{A5031C81-3A85-D94C-9C01-1DA9612A9340}"/>
              </a:ext>
            </a:extLst>
          </p:cNvPr>
          <p:cNvSpPr>
            <a:spLocks/>
          </p:cNvSpPr>
          <p:nvPr userDrawn="1"/>
        </p:nvSpPr>
        <p:spPr bwMode="auto">
          <a:xfrm>
            <a:off x="533400" y="860425"/>
            <a:ext cx="8031163" cy="72000"/>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350">
            <a:solidFill>
              <a:srgbClr val="1D1D1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9" name="Text Placeholder 8"/>
          <p:cNvSpPr>
            <a:spLocks noGrp="1"/>
          </p:cNvSpPr>
          <p:nvPr>
            <p:ph type="body" sz="quarter" idx="10"/>
          </p:nvPr>
        </p:nvSpPr>
        <p:spPr>
          <a:xfrm>
            <a:off x="533401" y="438150"/>
            <a:ext cx="8031163" cy="338554"/>
          </a:xfrm>
        </p:spPr>
        <p:txBody>
          <a:bodyPr/>
          <a:lstStyle>
            <a:lvl1pPr>
              <a:defRPr sz="2200" b="1" i="0" spc="-45" baseline="0">
                <a:latin typeface="Arial" charset="0"/>
                <a:ea typeface="Arial" charset="0"/>
                <a:cs typeface="Arial" charset="0"/>
              </a:defRPr>
            </a:lvl1pPr>
          </a:lstStyle>
          <a:p>
            <a:pPr lvl="0"/>
            <a:r>
              <a:rPr lang="en-GB"/>
              <a:t>Click to edit Master text styles</a:t>
            </a:r>
          </a:p>
        </p:txBody>
      </p:sp>
    </p:spTree>
    <p:extLst>
      <p:ext uri="{BB962C8B-B14F-4D97-AF65-F5344CB8AC3E}">
        <p14:creationId xmlns:p14="http://schemas.microsoft.com/office/powerpoint/2010/main" val="254884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4572001" y="1077952"/>
            <a:ext cx="3992562" cy="215444"/>
          </a:xfrm>
        </p:spPr>
        <p:txBody>
          <a:bodyPr/>
          <a:lstStyle>
            <a:lvl1pPr>
              <a:lnSpc>
                <a:spcPct val="100000"/>
              </a:lnSpc>
              <a:spcBef>
                <a:spcPts val="0"/>
              </a:spcBef>
              <a:defRPr sz="1400" spc="-15" baseline="0">
                <a:latin typeface="Arial" charset="0"/>
                <a:ea typeface="Arial" charset="0"/>
                <a:cs typeface="Arial" charset="0"/>
              </a:defRPr>
            </a:lvl1pPr>
            <a:lvl2pPr>
              <a:defRPr sz="1050" spc="-45" baseline="0">
                <a:latin typeface="Arial" charset="0"/>
                <a:ea typeface="Arial" charset="0"/>
                <a:cs typeface="Arial" charset="0"/>
              </a:defRPr>
            </a:lvl2pPr>
            <a:lvl3pPr>
              <a:defRPr sz="1050" spc="-45" baseline="0">
                <a:latin typeface="Arial" charset="0"/>
                <a:ea typeface="Arial" charset="0"/>
                <a:cs typeface="Arial" charset="0"/>
              </a:defRPr>
            </a:lvl3pPr>
            <a:lvl4pPr>
              <a:defRPr sz="1050" spc="-45" baseline="0">
                <a:latin typeface="Arial" charset="0"/>
                <a:ea typeface="Arial" charset="0"/>
                <a:cs typeface="Arial" charset="0"/>
              </a:defRPr>
            </a:lvl4pPr>
            <a:lvl5pPr>
              <a:defRPr sz="1050" spc="-45" baseline="0">
                <a:latin typeface="Arial" charset="0"/>
                <a:ea typeface="Arial" charset="0"/>
                <a:cs typeface="Arial" charset="0"/>
              </a:defRPr>
            </a:lvl5pPr>
          </a:lstStyle>
          <a:p>
            <a:pPr lvl="0"/>
            <a:r>
              <a:rPr lang="en-GB" altLang="x-none"/>
              <a:t>Click to edit Master text styles</a:t>
            </a:r>
          </a:p>
        </p:txBody>
      </p:sp>
      <p:sp>
        <p:nvSpPr>
          <p:cNvPr id="7" name="Text Placeholder 12"/>
          <p:cNvSpPr>
            <a:spLocks noGrp="1"/>
          </p:cNvSpPr>
          <p:nvPr>
            <p:ph type="body" sz="quarter" idx="12"/>
          </p:nvPr>
        </p:nvSpPr>
        <p:spPr>
          <a:xfrm>
            <a:off x="533400" y="1066800"/>
            <a:ext cx="3810000" cy="215444"/>
          </a:xfrm>
        </p:spPr>
        <p:txBody>
          <a:bodyPr/>
          <a:lstStyle>
            <a:lvl1pPr>
              <a:defRPr sz="1400" spc="-15" baseline="0">
                <a:latin typeface="Arial" charset="0"/>
                <a:ea typeface="Arial" charset="0"/>
                <a:cs typeface="Arial" charset="0"/>
              </a:defRPr>
            </a:lvl1pPr>
            <a:lvl2pPr marL="2700">
              <a:defRPr sz="1050">
                <a:latin typeface="Arial" charset="0"/>
                <a:ea typeface="Arial" charset="0"/>
                <a:cs typeface="Arial" charset="0"/>
              </a:defRPr>
            </a:lvl2pPr>
          </a:lstStyle>
          <a:p>
            <a:pPr lvl="0"/>
            <a:r>
              <a:rPr lang="en-GB" altLang="x-none"/>
              <a:t>Click to edit Master text styles</a:t>
            </a:r>
          </a:p>
        </p:txBody>
      </p:sp>
      <p:sp>
        <p:nvSpPr>
          <p:cNvPr id="9" name="object 4">
            <a:extLst>
              <a:ext uri="{FF2B5EF4-FFF2-40B4-BE49-F238E27FC236}">
                <a16:creationId xmlns:a16="http://schemas.microsoft.com/office/drawing/2014/main" id="{538B0220-9D1D-E044-B18B-ED3E6387AAEE}"/>
              </a:ext>
            </a:extLst>
          </p:cNvPr>
          <p:cNvSpPr>
            <a:spLocks/>
          </p:cNvSpPr>
          <p:nvPr userDrawn="1"/>
        </p:nvSpPr>
        <p:spPr bwMode="auto">
          <a:xfrm>
            <a:off x="533400" y="860425"/>
            <a:ext cx="8031163" cy="72000"/>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350">
            <a:solidFill>
              <a:srgbClr val="1D1D1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 name="Text Placeholder 8"/>
          <p:cNvSpPr>
            <a:spLocks noGrp="1"/>
          </p:cNvSpPr>
          <p:nvPr>
            <p:ph type="body" sz="quarter" idx="10"/>
          </p:nvPr>
        </p:nvSpPr>
        <p:spPr>
          <a:xfrm>
            <a:off x="533401" y="438150"/>
            <a:ext cx="8031163" cy="338554"/>
          </a:xfrm>
        </p:spPr>
        <p:txBody>
          <a:bodyPr/>
          <a:lstStyle>
            <a:lvl1pPr>
              <a:defRPr sz="2200" b="1" i="0" spc="-45" baseline="0">
                <a:latin typeface="Arial" charset="0"/>
                <a:ea typeface="Arial" charset="0"/>
                <a:cs typeface="Arial" charset="0"/>
              </a:defRPr>
            </a:lvl1pPr>
          </a:lstStyle>
          <a:p>
            <a:pPr lvl="0"/>
            <a:r>
              <a:rPr lang="en-GB"/>
              <a:t>Click to edit Master text styles</a:t>
            </a:r>
          </a:p>
        </p:txBody>
      </p:sp>
    </p:spTree>
    <p:extLst>
      <p:ext uri="{BB962C8B-B14F-4D97-AF65-F5344CB8AC3E}">
        <p14:creationId xmlns:p14="http://schemas.microsoft.com/office/powerpoint/2010/main" val="696014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lumn Pictur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533400" y="1075987"/>
            <a:ext cx="3992562" cy="215444"/>
          </a:xfrm>
          <a:prstGeom prst="rect">
            <a:avLst/>
          </a:prstGeom>
        </p:spPr>
        <p:txBody>
          <a:bodyPr/>
          <a:lstStyle>
            <a:lvl1pPr>
              <a:lnSpc>
                <a:spcPct val="100000"/>
              </a:lnSpc>
              <a:spcBef>
                <a:spcPts val="0"/>
              </a:spcBef>
              <a:defRPr sz="1400" spc="-15" baseline="0">
                <a:latin typeface="Arial" charset="0"/>
                <a:ea typeface="Arial" charset="0"/>
                <a:cs typeface="Arial" charset="0"/>
              </a:defRPr>
            </a:lvl1pPr>
            <a:lvl2pPr>
              <a:defRPr sz="1050" spc="-45" baseline="0">
                <a:latin typeface="Arial" charset="0"/>
                <a:ea typeface="Arial" charset="0"/>
                <a:cs typeface="Arial" charset="0"/>
              </a:defRPr>
            </a:lvl2pPr>
            <a:lvl3pPr>
              <a:defRPr sz="1050" spc="-45" baseline="0">
                <a:latin typeface="Arial" charset="0"/>
                <a:ea typeface="Arial" charset="0"/>
                <a:cs typeface="Arial" charset="0"/>
              </a:defRPr>
            </a:lvl3pPr>
            <a:lvl4pPr>
              <a:defRPr sz="1050" spc="-45" baseline="0">
                <a:latin typeface="Arial" charset="0"/>
                <a:ea typeface="Arial" charset="0"/>
                <a:cs typeface="Arial" charset="0"/>
              </a:defRPr>
            </a:lvl4pPr>
            <a:lvl5pPr>
              <a:defRPr sz="1050" spc="-45" baseline="0">
                <a:latin typeface="Arial" charset="0"/>
                <a:ea typeface="Arial" charset="0"/>
                <a:cs typeface="Arial" charset="0"/>
              </a:defRPr>
            </a:lvl5pPr>
          </a:lstStyle>
          <a:p>
            <a:pPr lvl="0"/>
            <a:r>
              <a:rPr lang="en-GB" altLang="x-none"/>
              <a:t>Click to edit Master text styles</a:t>
            </a:r>
          </a:p>
        </p:txBody>
      </p:sp>
      <p:sp>
        <p:nvSpPr>
          <p:cNvPr id="16" name="Picture Placeholder 15"/>
          <p:cNvSpPr>
            <a:spLocks noGrp="1"/>
          </p:cNvSpPr>
          <p:nvPr>
            <p:ph type="pic" sz="quarter" idx="15"/>
          </p:nvPr>
        </p:nvSpPr>
        <p:spPr>
          <a:xfrm>
            <a:off x="4755600" y="1076325"/>
            <a:ext cx="3810000" cy="3171825"/>
          </a:xfrm>
          <a:prstGeom prst="rect">
            <a:avLst/>
          </a:prstGeom>
        </p:spPr>
        <p:txBody>
          <a:bodyPr/>
          <a:lstStyle/>
          <a:p>
            <a:pPr lvl="0"/>
            <a:r>
              <a:rPr lang="en-GB" noProof="0"/>
              <a:t>Click icon to add picture</a:t>
            </a:r>
            <a:endParaRPr lang="en-US" noProof="0"/>
          </a:p>
        </p:txBody>
      </p:sp>
      <p:sp>
        <p:nvSpPr>
          <p:cNvPr id="7" name="object 4">
            <a:extLst>
              <a:ext uri="{FF2B5EF4-FFF2-40B4-BE49-F238E27FC236}">
                <a16:creationId xmlns:a16="http://schemas.microsoft.com/office/drawing/2014/main" id="{98FEB8BA-3F72-9C49-9061-9EEB5A90A150}"/>
              </a:ext>
            </a:extLst>
          </p:cNvPr>
          <p:cNvSpPr>
            <a:spLocks/>
          </p:cNvSpPr>
          <p:nvPr userDrawn="1"/>
        </p:nvSpPr>
        <p:spPr bwMode="auto">
          <a:xfrm>
            <a:off x="533400" y="860425"/>
            <a:ext cx="8031163" cy="72000"/>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350">
            <a:solidFill>
              <a:srgbClr val="1D1D1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 name="Text Placeholder 8"/>
          <p:cNvSpPr>
            <a:spLocks noGrp="1"/>
          </p:cNvSpPr>
          <p:nvPr>
            <p:ph type="body" sz="quarter" idx="10"/>
          </p:nvPr>
        </p:nvSpPr>
        <p:spPr>
          <a:xfrm>
            <a:off x="533401" y="436185"/>
            <a:ext cx="8031163" cy="338554"/>
          </a:xfrm>
          <a:prstGeom prst="rect">
            <a:avLst/>
          </a:prstGeom>
        </p:spPr>
        <p:txBody>
          <a:bodyPr/>
          <a:lstStyle>
            <a:lvl1pPr>
              <a:defRPr sz="2200" b="1" i="0" spc="-45" baseline="0">
                <a:latin typeface="Arial" charset="0"/>
                <a:ea typeface="Arial" charset="0"/>
                <a:cs typeface="Arial" charset="0"/>
              </a:defRPr>
            </a:lvl1pPr>
          </a:lstStyle>
          <a:p>
            <a:pPr lvl="0"/>
            <a:r>
              <a:rPr lang="en-GB"/>
              <a:t>Click to edit Master text styles</a:t>
            </a:r>
          </a:p>
        </p:txBody>
      </p:sp>
    </p:spTree>
    <p:extLst>
      <p:ext uri="{BB962C8B-B14F-4D97-AF65-F5344CB8AC3E}">
        <p14:creationId xmlns:p14="http://schemas.microsoft.com/office/powerpoint/2010/main" val="34411460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Two Column ">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4572001" y="1075987"/>
            <a:ext cx="3992562" cy="215444"/>
          </a:xfrm>
          <a:prstGeom prst="rect">
            <a:avLst/>
          </a:prstGeom>
        </p:spPr>
        <p:txBody>
          <a:bodyPr/>
          <a:lstStyle>
            <a:lvl1pPr>
              <a:lnSpc>
                <a:spcPct val="100000"/>
              </a:lnSpc>
              <a:spcBef>
                <a:spcPts val="0"/>
              </a:spcBef>
              <a:defRPr sz="1400" spc="-15" baseline="0">
                <a:latin typeface="Arial" charset="0"/>
                <a:ea typeface="Arial" charset="0"/>
                <a:cs typeface="Arial" charset="0"/>
              </a:defRPr>
            </a:lvl1pPr>
            <a:lvl2pPr>
              <a:defRPr sz="1050" spc="-45" baseline="0">
                <a:latin typeface="Arial" charset="0"/>
                <a:ea typeface="Arial" charset="0"/>
                <a:cs typeface="Arial" charset="0"/>
              </a:defRPr>
            </a:lvl2pPr>
            <a:lvl3pPr>
              <a:defRPr sz="1050" spc="-45" baseline="0">
                <a:latin typeface="Arial" charset="0"/>
                <a:ea typeface="Arial" charset="0"/>
                <a:cs typeface="Arial" charset="0"/>
              </a:defRPr>
            </a:lvl3pPr>
            <a:lvl4pPr>
              <a:defRPr sz="1050" spc="-45" baseline="0">
                <a:latin typeface="Arial" charset="0"/>
                <a:ea typeface="Arial" charset="0"/>
                <a:cs typeface="Arial" charset="0"/>
              </a:defRPr>
            </a:lvl4pPr>
            <a:lvl5pPr>
              <a:defRPr sz="1050" spc="-45" baseline="0">
                <a:latin typeface="Arial" charset="0"/>
                <a:ea typeface="Arial" charset="0"/>
                <a:cs typeface="Arial" charset="0"/>
              </a:defRPr>
            </a:lvl5pPr>
          </a:lstStyle>
          <a:p>
            <a:pPr lvl="0"/>
            <a:r>
              <a:rPr lang="en-GB" altLang="x-none"/>
              <a:t>Click to edit Master text styles</a:t>
            </a:r>
          </a:p>
        </p:txBody>
      </p:sp>
      <p:sp>
        <p:nvSpPr>
          <p:cNvPr id="16" name="Picture Placeholder 15"/>
          <p:cNvSpPr>
            <a:spLocks noGrp="1"/>
          </p:cNvSpPr>
          <p:nvPr>
            <p:ph type="pic" sz="quarter" idx="15"/>
          </p:nvPr>
        </p:nvSpPr>
        <p:spPr>
          <a:xfrm>
            <a:off x="533400" y="1076325"/>
            <a:ext cx="3810000" cy="3171825"/>
          </a:xfrm>
          <a:prstGeom prst="rect">
            <a:avLst/>
          </a:prstGeom>
        </p:spPr>
        <p:txBody>
          <a:bodyPr/>
          <a:lstStyle/>
          <a:p>
            <a:pPr lvl="0"/>
            <a:r>
              <a:rPr lang="en-GB" noProof="0"/>
              <a:t>Click icon to add picture</a:t>
            </a:r>
            <a:endParaRPr lang="en-US" noProof="0"/>
          </a:p>
        </p:txBody>
      </p:sp>
      <p:sp>
        <p:nvSpPr>
          <p:cNvPr id="7" name="object 4">
            <a:extLst>
              <a:ext uri="{FF2B5EF4-FFF2-40B4-BE49-F238E27FC236}">
                <a16:creationId xmlns:a16="http://schemas.microsoft.com/office/drawing/2014/main" id="{98FEB8BA-3F72-9C49-9061-9EEB5A90A150}"/>
              </a:ext>
            </a:extLst>
          </p:cNvPr>
          <p:cNvSpPr>
            <a:spLocks/>
          </p:cNvSpPr>
          <p:nvPr userDrawn="1"/>
        </p:nvSpPr>
        <p:spPr bwMode="auto">
          <a:xfrm>
            <a:off x="533400" y="860425"/>
            <a:ext cx="8031163" cy="72000"/>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350">
            <a:solidFill>
              <a:srgbClr val="1D1D1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 name="Text Placeholder 8"/>
          <p:cNvSpPr>
            <a:spLocks noGrp="1"/>
          </p:cNvSpPr>
          <p:nvPr>
            <p:ph type="body" sz="quarter" idx="10"/>
          </p:nvPr>
        </p:nvSpPr>
        <p:spPr>
          <a:xfrm>
            <a:off x="533401" y="436185"/>
            <a:ext cx="8031163" cy="338554"/>
          </a:xfrm>
          <a:prstGeom prst="rect">
            <a:avLst/>
          </a:prstGeom>
        </p:spPr>
        <p:txBody>
          <a:bodyPr/>
          <a:lstStyle>
            <a:lvl1pPr>
              <a:defRPr sz="2200" b="1" i="0" spc="-45" baseline="0">
                <a:latin typeface="Arial" charset="0"/>
                <a:ea typeface="Arial" charset="0"/>
                <a:cs typeface="Arial" charset="0"/>
              </a:defRPr>
            </a:lvl1pPr>
          </a:lstStyle>
          <a:p>
            <a:pPr lvl="0"/>
            <a:r>
              <a:rPr lang="en-GB"/>
              <a:t>Click to edit Master text styles</a:t>
            </a:r>
          </a:p>
        </p:txBody>
      </p:sp>
    </p:spTree>
    <p:extLst>
      <p:ext uri="{BB962C8B-B14F-4D97-AF65-F5344CB8AC3E}">
        <p14:creationId xmlns:p14="http://schemas.microsoft.com/office/powerpoint/2010/main" val="293170854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 Chart">
    <p:spTree>
      <p:nvGrpSpPr>
        <p:cNvPr id="1" name=""/>
        <p:cNvGrpSpPr/>
        <p:nvPr/>
      </p:nvGrpSpPr>
      <p:grpSpPr>
        <a:xfrm>
          <a:off x="0" y="0"/>
          <a:ext cx="0" cy="0"/>
          <a:chOff x="0" y="0"/>
          <a:chExt cx="0" cy="0"/>
        </a:xfrm>
      </p:grpSpPr>
      <p:sp>
        <p:nvSpPr>
          <p:cNvPr id="7" name="Text Placeholder 9"/>
          <p:cNvSpPr>
            <a:spLocks noGrp="1"/>
          </p:cNvSpPr>
          <p:nvPr>
            <p:ph type="body" sz="quarter" idx="13"/>
          </p:nvPr>
        </p:nvSpPr>
        <p:spPr>
          <a:xfrm>
            <a:off x="532800" y="1075987"/>
            <a:ext cx="3450296" cy="215444"/>
          </a:xfrm>
          <a:prstGeom prst="rect">
            <a:avLst/>
          </a:prstGeom>
        </p:spPr>
        <p:txBody>
          <a:bodyPr/>
          <a:lstStyle>
            <a:lvl1pPr>
              <a:lnSpc>
                <a:spcPct val="100000"/>
              </a:lnSpc>
              <a:spcBef>
                <a:spcPts val="0"/>
              </a:spcBef>
              <a:defRPr sz="1400" spc="-15" baseline="0">
                <a:latin typeface="Arial" charset="0"/>
                <a:ea typeface="Arial" charset="0"/>
                <a:cs typeface="Arial" charset="0"/>
              </a:defRPr>
            </a:lvl1pPr>
            <a:lvl2pPr>
              <a:defRPr sz="1050" spc="-45" baseline="0">
                <a:latin typeface="Arial" charset="0"/>
                <a:ea typeface="Arial" charset="0"/>
                <a:cs typeface="Arial" charset="0"/>
              </a:defRPr>
            </a:lvl2pPr>
            <a:lvl3pPr>
              <a:defRPr sz="1050" spc="-45" baseline="0">
                <a:latin typeface="Arial" charset="0"/>
                <a:ea typeface="Arial" charset="0"/>
                <a:cs typeface="Arial" charset="0"/>
              </a:defRPr>
            </a:lvl3pPr>
            <a:lvl4pPr>
              <a:defRPr sz="1050" spc="-45" baseline="0">
                <a:latin typeface="Arial" charset="0"/>
                <a:ea typeface="Arial" charset="0"/>
                <a:cs typeface="Arial" charset="0"/>
              </a:defRPr>
            </a:lvl4pPr>
            <a:lvl5pPr>
              <a:defRPr sz="1050" spc="-45" baseline="0">
                <a:latin typeface="Arial" charset="0"/>
                <a:ea typeface="Arial" charset="0"/>
                <a:cs typeface="Arial" charset="0"/>
              </a:defRPr>
            </a:lvl5pPr>
          </a:lstStyle>
          <a:p>
            <a:pPr lvl="0"/>
            <a:r>
              <a:rPr lang="en-GB" altLang="x-none"/>
              <a:t>Click to edit Master text styles</a:t>
            </a:r>
          </a:p>
        </p:txBody>
      </p:sp>
      <p:sp>
        <p:nvSpPr>
          <p:cNvPr id="16" name="Chart Placeholder 15"/>
          <p:cNvSpPr>
            <a:spLocks noGrp="1"/>
          </p:cNvSpPr>
          <p:nvPr>
            <p:ph type="chart" sz="quarter" idx="16"/>
          </p:nvPr>
        </p:nvSpPr>
        <p:spPr>
          <a:xfrm>
            <a:off x="4257677" y="1076400"/>
            <a:ext cx="4306887" cy="3400425"/>
          </a:xfrm>
          <a:prstGeom prst="rect">
            <a:avLst/>
          </a:prstGeom>
          <a:solidFill>
            <a:schemeClr val="bg1">
              <a:lumMod val="95000"/>
            </a:schemeClr>
          </a:solidFill>
        </p:spPr>
        <p:txBody>
          <a:bodyPr/>
          <a:lstStyle/>
          <a:p>
            <a:pPr lvl="0"/>
            <a:r>
              <a:rPr lang="en-GB" noProof="0"/>
              <a:t>Click icon to add chart</a:t>
            </a:r>
            <a:endParaRPr lang="en-US" noProof="0"/>
          </a:p>
        </p:txBody>
      </p:sp>
      <p:sp>
        <p:nvSpPr>
          <p:cNvPr id="10" name="object 4">
            <a:extLst>
              <a:ext uri="{FF2B5EF4-FFF2-40B4-BE49-F238E27FC236}">
                <a16:creationId xmlns:a16="http://schemas.microsoft.com/office/drawing/2014/main" id="{40BB5996-4DF3-4445-BFFA-C070931D9DC1}"/>
              </a:ext>
            </a:extLst>
          </p:cNvPr>
          <p:cNvSpPr>
            <a:spLocks/>
          </p:cNvSpPr>
          <p:nvPr userDrawn="1"/>
        </p:nvSpPr>
        <p:spPr bwMode="auto">
          <a:xfrm>
            <a:off x="533400" y="860425"/>
            <a:ext cx="8031163" cy="72000"/>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350">
            <a:solidFill>
              <a:srgbClr val="1D1D1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 name="Text Placeholder 8"/>
          <p:cNvSpPr>
            <a:spLocks noGrp="1"/>
          </p:cNvSpPr>
          <p:nvPr>
            <p:ph type="body" sz="quarter" idx="10"/>
          </p:nvPr>
        </p:nvSpPr>
        <p:spPr>
          <a:xfrm>
            <a:off x="533401" y="436185"/>
            <a:ext cx="8031163" cy="338554"/>
          </a:xfrm>
          <a:prstGeom prst="rect">
            <a:avLst/>
          </a:prstGeom>
        </p:spPr>
        <p:txBody>
          <a:bodyPr/>
          <a:lstStyle>
            <a:lvl1pPr>
              <a:defRPr sz="2200" b="1" i="0" spc="-45" baseline="0">
                <a:latin typeface="Arial" charset="0"/>
                <a:ea typeface="Arial" charset="0"/>
                <a:cs typeface="Arial" charset="0"/>
              </a:defRPr>
            </a:lvl1pPr>
          </a:lstStyle>
          <a:p>
            <a:pPr lvl="0"/>
            <a:r>
              <a:rPr lang="en-GB"/>
              <a:t>Click to edit Master text styles</a:t>
            </a:r>
          </a:p>
        </p:txBody>
      </p:sp>
    </p:spTree>
    <p:extLst>
      <p:ext uri="{BB962C8B-B14F-4D97-AF65-F5344CB8AC3E}">
        <p14:creationId xmlns:p14="http://schemas.microsoft.com/office/powerpoint/2010/main" val="266165437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rt Two Column">
    <p:spTree>
      <p:nvGrpSpPr>
        <p:cNvPr id="1" name=""/>
        <p:cNvGrpSpPr/>
        <p:nvPr/>
      </p:nvGrpSpPr>
      <p:grpSpPr>
        <a:xfrm>
          <a:off x="0" y="0"/>
          <a:ext cx="0" cy="0"/>
          <a:chOff x="0" y="0"/>
          <a:chExt cx="0" cy="0"/>
        </a:xfrm>
      </p:grpSpPr>
      <p:sp>
        <p:nvSpPr>
          <p:cNvPr id="7" name="Text Placeholder 9"/>
          <p:cNvSpPr>
            <a:spLocks noGrp="1"/>
          </p:cNvSpPr>
          <p:nvPr>
            <p:ph type="body" sz="quarter" idx="13"/>
          </p:nvPr>
        </p:nvSpPr>
        <p:spPr>
          <a:xfrm>
            <a:off x="5114267" y="1075987"/>
            <a:ext cx="3450296" cy="215444"/>
          </a:xfrm>
          <a:prstGeom prst="rect">
            <a:avLst/>
          </a:prstGeom>
        </p:spPr>
        <p:txBody>
          <a:bodyPr/>
          <a:lstStyle>
            <a:lvl1pPr>
              <a:lnSpc>
                <a:spcPct val="100000"/>
              </a:lnSpc>
              <a:spcBef>
                <a:spcPts val="0"/>
              </a:spcBef>
              <a:defRPr sz="1400" spc="-15" baseline="0">
                <a:latin typeface="Arial" charset="0"/>
                <a:ea typeface="Arial" charset="0"/>
                <a:cs typeface="Arial" charset="0"/>
              </a:defRPr>
            </a:lvl1pPr>
            <a:lvl2pPr>
              <a:defRPr sz="1050" spc="-45" baseline="0">
                <a:latin typeface="Arial" charset="0"/>
                <a:ea typeface="Arial" charset="0"/>
                <a:cs typeface="Arial" charset="0"/>
              </a:defRPr>
            </a:lvl2pPr>
            <a:lvl3pPr>
              <a:defRPr sz="1050" spc="-45" baseline="0">
                <a:latin typeface="Arial" charset="0"/>
                <a:ea typeface="Arial" charset="0"/>
                <a:cs typeface="Arial" charset="0"/>
              </a:defRPr>
            </a:lvl3pPr>
            <a:lvl4pPr>
              <a:defRPr sz="1050" spc="-45" baseline="0">
                <a:latin typeface="Arial" charset="0"/>
                <a:ea typeface="Arial" charset="0"/>
                <a:cs typeface="Arial" charset="0"/>
              </a:defRPr>
            </a:lvl4pPr>
            <a:lvl5pPr>
              <a:defRPr sz="1050" spc="-45" baseline="0">
                <a:latin typeface="Arial" charset="0"/>
                <a:ea typeface="Arial" charset="0"/>
                <a:cs typeface="Arial" charset="0"/>
              </a:defRPr>
            </a:lvl5pPr>
          </a:lstStyle>
          <a:p>
            <a:pPr lvl="0"/>
            <a:r>
              <a:rPr lang="en-GB" altLang="x-none"/>
              <a:t>Click to edit Master text styles</a:t>
            </a:r>
          </a:p>
        </p:txBody>
      </p:sp>
      <p:sp>
        <p:nvSpPr>
          <p:cNvPr id="16" name="Chart Placeholder 15"/>
          <p:cNvSpPr>
            <a:spLocks noGrp="1"/>
          </p:cNvSpPr>
          <p:nvPr>
            <p:ph type="chart" sz="quarter" idx="16"/>
          </p:nvPr>
        </p:nvSpPr>
        <p:spPr>
          <a:xfrm>
            <a:off x="533401" y="1076400"/>
            <a:ext cx="4306887" cy="3400425"/>
          </a:xfrm>
          <a:prstGeom prst="rect">
            <a:avLst/>
          </a:prstGeom>
          <a:solidFill>
            <a:schemeClr val="bg1">
              <a:lumMod val="95000"/>
            </a:schemeClr>
          </a:solidFill>
        </p:spPr>
        <p:txBody>
          <a:bodyPr/>
          <a:lstStyle/>
          <a:p>
            <a:pPr lvl="0"/>
            <a:r>
              <a:rPr lang="en-GB" noProof="0"/>
              <a:t>Click icon to add chart</a:t>
            </a:r>
            <a:endParaRPr lang="en-US" noProof="0"/>
          </a:p>
        </p:txBody>
      </p:sp>
      <p:sp>
        <p:nvSpPr>
          <p:cNvPr id="10" name="object 4">
            <a:extLst>
              <a:ext uri="{FF2B5EF4-FFF2-40B4-BE49-F238E27FC236}">
                <a16:creationId xmlns:a16="http://schemas.microsoft.com/office/drawing/2014/main" id="{40BB5996-4DF3-4445-BFFA-C070931D9DC1}"/>
              </a:ext>
            </a:extLst>
          </p:cNvPr>
          <p:cNvSpPr>
            <a:spLocks/>
          </p:cNvSpPr>
          <p:nvPr userDrawn="1"/>
        </p:nvSpPr>
        <p:spPr bwMode="auto">
          <a:xfrm>
            <a:off x="533400" y="860425"/>
            <a:ext cx="8031163" cy="72000"/>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350">
            <a:solidFill>
              <a:srgbClr val="1D1D1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 name="Text Placeholder 8"/>
          <p:cNvSpPr>
            <a:spLocks noGrp="1"/>
          </p:cNvSpPr>
          <p:nvPr>
            <p:ph type="body" sz="quarter" idx="10"/>
          </p:nvPr>
        </p:nvSpPr>
        <p:spPr>
          <a:xfrm>
            <a:off x="533401" y="436185"/>
            <a:ext cx="8031163" cy="338554"/>
          </a:xfrm>
          <a:prstGeom prst="rect">
            <a:avLst/>
          </a:prstGeom>
        </p:spPr>
        <p:txBody>
          <a:bodyPr/>
          <a:lstStyle>
            <a:lvl1pPr>
              <a:defRPr sz="2200" b="1" i="0" spc="-45" baseline="0">
                <a:latin typeface="Arial" charset="0"/>
                <a:ea typeface="Arial" charset="0"/>
                <a:cs typeface="Arial" charset="0"/>
              </a:defRPr>
            </a:lvl1pPr>
          </a:lstStyle>
          <a:p>
            <a:pPr lvl="0"/>
            <a:r>
              <a:rPr lang="en-GB"/>
              <a:t>Click to edit Master text styles</a:t>
            </a:r>
          </a:p>
        </p:txBody>
      </p:sp>
    </p:spTree>
    <p:extLst>
      <p:ext uri="{BB962C8B-B14F-4D97-AF65-F5344CB8AC3E}">
        <p14:creationId xmlns:p14="http://schemas.microsoft.com/office/powerpoint/2010/main" val="299751660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Full Pictur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533401" y="1075987"/>
            <a:ext cx="3992562" cy="215444"/>
          </a:xfrm>
          <a:prstGeom prst="rect">
            <a:avLst/>
          </a:prstGeom>
        </p:spPr>
        <p:txBody>
          <a:bodyPr/>
          <a:lstStyle>
            <a:lvl1pPr>
              <a:lnSpc>
                <a:spcPct val="100000"/>
              </a:lnSpc>
              <a:spcBef>
                <a:spcPts val="0"/>
              </a:spcBef>
              <a:defRPr sz="1400" spc="-15" baseline="0">
                <a:latin typeface="Arial" charset="0"/>
                <a:ea typeface="Arial" charset="0"/>
                <a:cs typeface="Arial" charset="0"/>
              </a:defRPr>
            </a:lvl1pPr>
            <a:lvl2pPr>
              <a:defRPr sz="1050" spc="-45" baseline="0">
                <a:latin typeface="Arial" charset="0"/>
                <a:ea typeface="Arial" charset="0"/>
                <a:cs typeface="Arial" charset="0"/>
              </a:defRPr>
            </a:lvl2pPr>
            <a:lvl3pPr>
              <a:defRPr sz="1050" spc="-45" baseline="0">
                <a:latin typeface="Arial" charset="0"/>
                <a:ea typeface="Arial" charset="0"/>
                <a:cs typeface="Arial" charset="0"/>
              </a:defRPr>
            </a:lvl3pPr>
            <a:lvl4pPr>
              <a:defRPr sz="1050" spc="-45" baseline="0">
                <a:latin typeface="Arial" charset="0"/>
                <a:ea typeface="Arial" charset="0"/>
                <a:cs typeface="Arial" charset="0"/>
              </a:defRPr>
            </a:lvl4pPr>
            <a:lvl5pPr>
              <a:defRPr sz="1050" spc="-45" baseline="0">
                <a:latin typeface="Arial" charset="0"/>
                <a:ea typeface="Arial" charset="0"/>
                <a:cs typeface="Arial" charset="0"/>
              </a:defRPr>
            </a:lvl5pPr>
          </a:lstStyle>
          <a:p>
            <a:pPr lvl="0"/>
            <a:r>
              <a:rPr lang="en-GB" altLang="x-none"/>
              <a:t>Click to edit Master text styles</a:t>
            </a:r>
          </a:p>
        </p:txBody>
      </p:sp>
      <p:sp>
        <p:nvSpPr>
          <p:cNvPr id="16" name="Picture Placeholder 15"/>
          <p:cNvSpPr>
            <a:spLocks noGrp="1"/>
          </p:cNvSpPr>
          <p:nvPr>
            <p:ph type="pic" sz="quarter" idx="15"/>
          </p:nvPr>
        </p:nvSpPr>
        <p:spPr>
          <a:xfrm>
            <a:off x="4754562" y="1"/>
            <a:ext cx="4389437" cy="5143499"/>
          </a:xfrm>
          <a:prstGeom prst="rect">
            <a:avLst/>
          </a:prstGeom>
        </p:spPr>
        <p:txBody>
          <a:bodyPr/>
          <a:lstStyle/>
          <a:p>
            <a:pPr lvl="0"/>
            <a:r>
              <a:rPr lang="en-GB" noProof="0"/>
              <a:t>Click icon to add picture</a:t>
            </a:r>
            <a:endParaRPr lang="en-US" noProof="0"/>
          </a:p>
        </p:txBody>
      </p:sp>
      <p:sp>
        <p:nvSpPr>
          <p:cNvPr id="7" name="object 4">
            <a:extLst>
              <a:ext uri="{FF2B5EF4-FFF2-40B4-BE49-F238E27FC236}">
                <a16:creationId xmlns:a16="http://schemas.microsoft.com/office/drawing/2014/main" id="{98FEB8BA-3F72-9C49-9061-9EEB5A90A150}"/>
              </a:ext>
            </a:extLst>
          </p:cNvPr>
          <p:cNvSpPr>
            <a:spLocks/>
          </p:cNvSpPr>
          <p:nvPr userDrawn="1"/>
        </p:nvSpPr>
        <p:spPr bwMode="auto">
          <a:xfrm>
            <a:off x="533400" y="860425"/>
            <a:ext cx="3992400" cy="72000"/>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350">
            <a:solidFill>
              <a:srgbClr val="1D1D1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 name="Text Placeholder 8"/>
          <p:cNvSpPr>
            <a:spLocks noGrp="1"/>
          </p:cNvSpPr>
          <p:nvPr>
            <p:ph type="body" sz="quarter" idx="10"/>
          </p:nvPr>
        </p:nvSpPr>
        <p:spPr>
          <a:xfrm>
            <a:off x="533401" y="436185"/>
            <a:ext cx="3992400" cy="338554"/>
          </a:xfrm>
          <a:prstGeom prst="rect">
            <a:avLst/>
          </a:prstGeom>
        </p:spPr>
        <p:txBody>
          <a:bodyPr/>
          <a:lstStyle>
            <a:lvl1pPr>
              <a:defRPr sz="2200" b="1" i="0" spc="-45" baseline="0">
                <a:latin typeface="Arial" charset="0"/>
                <a:ea typeface="Arial" charset="0"/>
                <a:cs typeface="Arial" charset="0"/>
              </a:defRPr>
            </a:lvl1pPr>
          </a:lstStyle>
          <a:p>
            <a:pPr lvl="0"/>
            <a:r>
              <a:rPr lang="en-GB"/>
              <a:t>Click to edit Master text styles</a:t>
            </a:r>
          </a:p>
        </p:txBody>
      </p:sp>
    </p:spTree>
    <p:extLst>
      <p:ext uri="{BB962C8B-B14F-4D97-AF65-F5344CB8AC3E}">
        <p14:creationId xmlns:p14="http://schemas.microsoft.com/office/powerpoint/2010/main" val="325270771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ull Picture Two Column">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4572001" y="1075987"/>
            <a:ext cx="3992562" cy="215444"/>
          </a:xfrm>
          <a:prstGeom prst="rect">
            <a:avLst/>
          </a:prstGeom>
        </p:spPr>
        <p:txBody>
          <a:bodyPr/>
          <a:lstStyle>
            <a:lvl1pPr>
              <a:lnSpc>
                <a:spcPct val="100000"/>
              </a:lnSpc>
              <a:spcBef>
                <a:spcPts val="0"/>
              </a:spcBef>
              <a:defRPr sz="1400" spc="-15" baseline="0">
                <a:latin typeface="Arial" charset="0"/>
                <a:ea typeface="Arial" charset="0"/>
                <a:cs typeface="Arial" charset="0"/>
              </a:defRPr>
            </a:lvl1pPr>
            <a:lvl2pPr>
              <a:defRPr sz="1050" spc="-45" baseline="0">
                <a:latin typeface="Arial" charset="0"/>
                <a:ea typeface="Arial" charset="0"/>
                <a:cs typeface="Arial" charset="0"/>
              </a:defRPr>
            </a:lvl2pPr>
            <a:lvl3pPr>
              <a:defRPr sz="1050" spc="-45" baseline="0">
                <a:latin typeface="Arial" charset="0"/>
                <a:ea typeface="Arial" charset="0"/>
                <a:cs typeface="Arial" charset="0"/>
              </a:defRPr>
            </a:lvl3pPr>
            <a:lvl4pPr>
              <a:defRPr sz="1050" spc="-45" baseline="0">
                <a:latin typeface="Arial" charset="0"/>
                <a:ea typeface="Arial" charset="0"/>
                <a:cs typeface="Arial" charset="0"/>
              </a:defRPr>
            </a:lvl4pPr>
            <a:lvl5pPr>
              <a:defRPr sz="1050" spc="-45" baseline="0">
                <a:latin typeface="Arial" charset="0"/>
                <a:ea typeface="Arial" charset="0"/>
                <a:cs typeface="Arial" charset="0"/>
              </a:defRPr>
            </a:lvl5pPr>
          </a:lstStyle>
          <a:p>
            <a:pPr lvl="0"/>
            <a:r>
              <a:rPr lang="en-GB" altLang="x-none"/>
              <a:t>Click to edit Master text styles</a:t>
            </a:r>
          </a:p>
        </p:txBody>
      </p:sp>
      <p:sp>
        <p:nvSpPr>
          <p:cNvPr id="16" name="Picture Placeholder 15"/>
          <p:cNvSpPr>
            <a:spLocks noGrp="1"/>
          </p:cNvSpPr>
          <p:nvPr>
            <p:ph type="pic" sz="quarter" idx="15"/>
          </p:nvPr>
        </p:nvSpPr>
        <p:spPr>
          <a:xfrm>
            <a:off x="0" y="0"/>
            <a:ext cx="4343400" cy="5143499"/>
          </a:xfrm>
          <a:prstGeom prst="rect">
            <a:avLst/>
          </a:prstGeom>
        </p:spPr>
        <p:txBody>
          <a:bodyPr/>
          <a:lstStyle/>
          <a:p>
            <a:pPr lvl="0"/>
            <a:r>
              <a:rPr lang="en-GB" noProof="0"/>
              <a:t>Click icon to add picture</a:t>
            </a:r>
            <a:endParaRPr lang="en-US" noProof="0" dirty="0"/>
          </a:p>
        </p:txBody>
      </p:sp>
      <p:sp>
        <p:nvSpPr>
          <p:cNvPr id="7" name="object 4">
            <a:extLst>
              <a:ext uri="{FF2B5EF4-FFF2-40B4-BE49-F238E27FC236}">
                <a16:creationId xmlns:a16="http://schemas.microsoft.com/office/drawing/2014/main" id="{98FEB8BA-3F72-9C49-9061-9EEB5A90A150}"/>
              </a:ext>
            </a:extLst>
          </p:cNvPr>
          <p:cNvSpPr>
            <a:spLocks/>
          </p:cNvSpPr>
          <p:nvPr userDrawn="1"/>
        </p:nvSpPr>
        <p:spPr bwMode="auto">
          <a:xfrm>
            <a:off x="4572163" y="860425"/>
            <a:ext cx="3992400" cy="72000"/>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350">
            <a:solidFill>
              <a:srgbClr val="1D1D1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 name="Text Placeholder 8"/>
          <p:cNvSpPr>
            <a:spLocks noGrp="1"/>
          </p:cNvSpPr>
          <p:nvPr>
            <p:ph type="body" sz="quarter" idx="10"/>
          </p:nvPr>
        </p:nvSpPr>
        <p:spPr>
          <a:xfrm>
            <a:off x="4572163" y="436185"/>
            <a:ext cx="3992400" cy="338554"/>
          </a:xfrm>
          <a:prstGeom prst="rect">
            <a:avLst/>
          </a:prstGeom>
        </p:spPr>
        <p:txBody>
          <a:bodyPr/>
          <a:lstStyle>
            <a:lvl1pPr>
              <a:defRPr sz="2200" b="1" i="0" spc="-45" baseline="0">
                <a:latin typeface="Arial" charset="0"/>
                <a:ea typeface="Arial" charset="0"/>
                <a:cs typeface="Arial" charset="0"/>
              </a:defRPr>
            </a:lvl1pPr>
          </a:lstStyle>
          <a:p>
            <a:pPr lvl="0"/>
            <a:r>
              <a:rPr lang="en-GB"/>
              <a:t>Click to edit Master text styles</a:t>
            </a:r>
          </a:p>
        </p:txBody>
      </p:sp>
    </p:spTree>
    <p:extLst>
      <p:ext uri="{BB962C8B-B14F-4D97-AF65-F5344CB8AC3E}">
        <p14:creationId xmlns:p14="http://schemas.microsoft.com/office/powerpoint/2010/main" val="137583121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Quote">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0" y="0"/>
            <a:ext cx="9144000" cy="5143500"/>
          </a:xfrm>
          <a:prstGeom prst="rect">
            <a:avLst/>
          </a:prstGeom>
        </p:spPr>
        <p:txBody>
          <a:bodyPr/>
          <a:lstStyle/>
          <a:p>
            <a:pPr lvl="0"/>
            <a:r>
              <a:rPr lang="en-GB" noProof="0"/>
              <a:t>Click icon to add picture</a:t>
            </a:r>
            <a:endParaRPr lang="en-US" noProof="0" dirty="0"/>
          </a:p>
        </p:txBody>
      </p:sp>
      <p:sp>
        <p:nvSpPr>
          <p:cNvPr id="7" name="Text Placeholder 6"/>
          <p:cNvSpPr>
            <a:spLocks noGrp="1"/>
          </p:cNvSpPr>
          <p:nvPr>
            <p:ph type="body" sz="quarter" idx="10"/>
          </p:nvPr>
        </p:nvSpPr>
        <p:spPr>
          <a:xfrm>
            <a:off x="838200" y="3599868"/>
            <a:ext cx="3733800" cy="1543633"/>
          </a:xfrm>
          <a:prstGeom prst="rect">
            <a:avLst/>
          </a:prstGeom>
          <a:solidFill>
            <a:schemeClr val="bg1"/>
          </a:solidFill>
        </p:spPr>
        <p:txBody>
          <a:bodyPr lIns="251999" tIns="180000" rIns="180000" bIns="288000" anchor="b"/>
          <a:lstStyle>
            <a:lvl1pPr>
              <a:defRPr sz="1200" b="0" i="1">
                <a:latin typeface="Times New Roman" panose="02020603050405020304" pitchFamily="18" charset="0"/>
                <a:ea typeface="Times New Roman" panose="02020603050405020304" pitchFamily="18" charset="0"/>
                <a:cs typeface="Times New Roman" panose="02020603050405020304" pitchFamily="18" charset="0"/>
              </a:defRPr>
            </a:lvl1pPr>
            <a:lvl2pPr>
              <a:defRPr sz="1200" b="0" i="1">
                <a:latin typeface="Times New Roman" panose="02020603050405020304" pitchFamily="18" charset="0"/>
                <a:ea typeface="Times New Roman" panose="02020603050405020304" pitchFamily="18" charset="0"/>
                <a:cs typeface="Times New Roman" panose="02020603050405020304" pitchFamily="18" charset="0"/>
              </a:defRPr>
            </a:lvl2pPr>
            <a:lvl3pPr>
              <a:defRPr sz="1200" b="0" i="1">
                <a:latin typeface="Times New Roman" panose="02020603050405020304" pitchFamily="18" charset="0"/>
                <a:ea typeface="Times New Roman" panose="02020603050405020304" pitchFamily="18" charset="0"/>
                <a:cs typeface="Times New Roman" panose="02020603050405020304" pitchFamily="18" charset="0"/>
              </a:defRPr>
            </a:lvl3pPr>
            <a:lvl4pPr>
              <a:defRPr sz="1200" b="0" i="1">
                <a:latin typeface="Times New Roman" panose="02020603050405020304" pitchFamily="18" charset="0"/>
                <a:ea typeface="Times New Roman" panose="02020603050405020304" pitchFamily="18" charset="0"/>
                <a:cs typeface="Times New Roman" panose="02020603050405020304" pitchFamily="18" charset="0"/>
              </a:defRPr>
            </a:lvl4pPr>
            <a:lvl5pPr>
              <a:defRPr sz="1200" b="0" i="1">
                <a:latin typeface="Times New Roman" panose="02020603050405020304" pitchFamily="18" charset="0"/>
                <a:ea typeface="Times New Roman" panose="02020603050405020304" pitchFamily="18" charset="0"/>
                <a:cs typeface="Times New Roman" panose="02020603050405020304" pitchFamily="18"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256724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rporate Blue Quote">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67E140-B4B0-45FB-92A4-C8903AB77FC0}"/>
              </a:ext>
            </a:extLst>
          </p:cNvPr>
          <p:cNvSpPr>
            <a:spLocks noGrp="1"/>
          </p:cNvSpPr>
          <p:nvPr>
            <p:ph type="title"/>
          </p:nvPr>
        </p:nvSpPr>
        <p:spPr>
          <a:xfrm>
            <a:off x="1295400" y="1809750"/>
            <a:ext cx="6553200" cy="994172"/>
          </a:xfrm>
          <a:prstGeom prst="rect">
            <a:avLst/>
          </a:prstGeom>
        </p:spPr>
        <p:txBody>
          <a:bodyPr anchor="ctr"/>
          <a:lstStyle>
            <a:lvl1pPr algn="ctr">
              <a:defRPr sz="2200" b="1" i="0">
                <a:solidFill>
                  <a:schemeClr val="bg1"/>
                </a:solidFill>
                <a:latin typeface="Arial" charset="0"/>
                <a:ea typeface="Arial" charset="0"/>
                <a:cs typeface="Arial" charset="0"/>
              </a:defRPr>
            </a:lvl1pPr>
          </a:lstStyle>
          <a:p>
            <a:r>
              <a:rPr lang="en-GB"/>
              <a:t>Click to edit Master title style</a:t>
            </a:r>
            <a:endParaRPr lang="en-US" dirty="0"/>
          </a:p>
        </p:txBody>
      </p:sp>
      <p:pic>
        <p:nvPicPr>
          <p:cNvPr id="2" name="Picture 1">
            <a:extLst>
              <a:ext uri="{FF2B5EF4-FFF2-40B4-BE49-F238E27FC236}">
                <a16:creationId xmlns:a16="http://schemas.microsoft.com/office/drawing/2014/main" id="{AD635D7B-3F1A-6A85-2AF7-F3E094B9A4F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7218" y="2228596"/>
            <a:ext cx="2446782" cy="2914904"/>
          </a:xfrm>
          <a:prstGeom prst="rect">
            <a:avLst/>
          </a:prstGeom>
        </p:spPr>
      </p:pic>
    </p:spTree>
    <p:extLst>
      <p:ext uri="{BB962C8B-B14F-4D97-AF65-F5344CB8AC3E}">
        <p14:creationId xmlns:p14="http://schemas.microsoft.com/office/powerpoint/2010/main" val="341204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mage Title Slide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E6AEB6B-7670-9E4D-8487-DF31C315D431}"/>
              </a:ext>
              <a:ext uri="{C183D7F6-B498-43B3-948B-1728B52AA6E4}">
                <adec:decorative xmlns:adec="http://schemas.microsoft.com/office/drawing/2017/decorative" val="1"/>
              </a:ext>
            </a:extLst>
          </p:cNvPr>
          <p:cNvSpPr/>
          <p:nvPr/>
        </p:nvSpPr>
        <p:spPr>
          <a:xfrm>
            <a:off x="0" y="0"/>
            <a:ext cx="9144000" cy="7200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2" descr="OCR logo">
            <a:extLst>
              <a:ext uri="{FF2B5EF4-FFF2-40B4-BE49-F238E27FC236}">
                <a16:creationId xmlns:a16="http://schemas.microsoft.com/office/drawing/2014/main" id="{544C9F2A-DB09-BD41-9DEB-B8E17BAE68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0A2D52A-F151-9B4F-95C0-A8AE9ED160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720000"/>
            <a:ext cx="9144000" cy="4425696"/>
          </a:xfrm>
          <a:prstGeom prst="rect">
            <a:avLst/>
          </a:prstGeom>
        </p:spPr>
      </p:pic>
      <p:pic>
        <p:nvPicPr>
          <p:cNvPr id="6" name="Picture 5">
            <a:extLst>
              <a:ext uri="{FF2B5EF4-FFF2-40B4-BE49-F238E27FC236}">
                <a16:creationId xmlns:a16="http://schemas.microsoft.com/office/drawing/2014/main" id="{4165D4EB-6114-34F9-37DB-851FFF87848C}"/>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720000"/>
            <a:ext cx="2413000" cy="3378200"/>
          </a:xfrm>
          <a:prstGeom prst="rect">
            <a:avLst/>
          </a:prstGeom>
        </p:spPr>
      </p:pic>
      <p:sp>
        <p:nvSpPr>
          <p:cNvPr id="8"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7" name="Text Placeholder 11"/>
          <p:cNvSpPr>
            <a:spLocks noGrp="1"/>
          </p:cNvSpPr>
          <p:nvPr>
            <p:ph type="body" sz="quarter" idx="10"/>
          </p:nvPr>
        </p:nvSpPr>
        <p:spPr>
          <a:xfrm>
            <a:off x="1485900" y="2976857"/>
            <a:ext cx="6172200" cy="380873"/>
          </a:xfrm>
          <a:prstGeom prst="rect">
            <a:avLst/>
          </a:prstGeom>
        </p:spPr>
        <p:txBody>
          <a:bodyPr/>
          <a:lstStyle>
            <a:lvl1pPr algn="ctr">
              <a:defRPr sz="24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Tree>
    <p:extLst>
      <p:ext uri="{BB962C8B-B14F-4D97-AF65-F5344CB8AC3E}">
        <p14:creationId xmlns:p14="http://schemas.microsoft.com/office/powerpoint/2010/main" val="377731619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ue Quot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1517CF4-234F-4610-A8FB-B1204E2AF1D4}"/>
              </a:ext>
            </a:extLst>
          </p:cNvPr>
          <p:cNvSpPr>
            <a:spLocks noGrp="1"/>
          </p:cNvSpPr>
          <p:nvPr>
            <p:ph type="title"/>
          </p:nvPr>
        </p:nvSpPr>
        <p:spPr>
          <a:xfrm>
            <a:off x="1295400" y="1809750"/>
            <a:ext cx="6553200" cy="994172"/>
          </a:xfrm>
          <a:prstGeom prst="rect">
            <a:avLst/>
          </a:prstGeom>
        </p:spPr>
        <p:txBody>
          <a:bodyPr anchor="ctr"/>
          <a:lstStyle>
            <a:lvl1pPr algn="ctr">
              <a:defRPr sz="2200" b="1" i="0">
                <a:solidFill>
                  <a:schemeClr val="bg1"/>
                </a:solidFill>
                <a:latin typeface="Arial" charset="0"/>
                <a:ea typeface="Arial" charset="0"/>
                <a:cs typeface="Arial" charset="0"/>
              </a:defRPr>
            </a:lvl1pPr>
          </a:lstStyle>
          <a:p>
            <a:r>
              <a:rPr lang="en-GB"/>
              <a:t>Click to edit Master title style</a:t>
            </a:r>
            <a:endParaRPr lang="en-US" dirty="0"/>
          </a:p>
        </p:txBody>
      </p:sp>
      <p:pic>
        <p:nvPicPr>
          <p:cNvPr id="5" name="Picture 4">
            <a:extLst>
              <a:ext uri="{FF2B5EF4-FFF2-40B4-BE49-F238E27FC236}">
                <a16:creationId xmlns:a16="http://schemas.microsoft.com/office/drawing/2014/main" id="{86F6B24A-E45C-D376-EE2A-053E9DC2D34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7218" y="2228596"/>
            <a:ext cx="2446782" cy="2914904"/>
          </a:xfrm>
          <a:prstGeom prst="rect">
            <a:avLst/>
          </a:prstGeom>
        </p:spPr>
      </p:pic>
    </p:spTree>
    <p:extLst>
      <p:ext uri="{BB962C8B-B14F-4D97-AF65-F5344CB8AC3E}">
        <p14:creationId xmlns:p14="http://schemas.microsoft.com/office/powerpoint/2010/main" val="1994392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urple Quote">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DC0AC1-F145-4B2A-83B6-59E582B803FA}"/>
              </a:ext>
            </a:extLst>
          </p:cNvPr>
          <p:cNvSpPr>
            <a:spLocks noGrp="1"/>
          </p:cNvSpPr>
          <p:nvPr>
            <p:ph type="title"/>
          </p:nvPr>
        </p:nvSpPr>
        <p:spPr>
          <a:xfrm>
            <a:off x="1295400" y="1809750"/>
            <a:ext cx="6553200" cy="994172"/>
          </a:xfrm>
          <a:prstGeom prst="rect">
            <a:avLst/>
          </a:prstGeom>
        </p:spPr>
        <p:txBody>
          <a:bodyPr anchor="ctr"/>
          <a:lstStyle>
            <a:lvl1pPr algn="ctr">
              <a:defRPr sz="2200" b="1" i="0">
                <a:solidFill>
                  <a:schemeClr val="bg1"/>
                </a:solidFill>
                <a:latin typeface="Arial" charset="0"/>
                <a:ea typeface="Arial" charset="0"/>
                <a:cs typeface="Arial" charset="0"/>
              </a:defRPr>
            </a:lvl1pPr>
          </a:lstStyle>
          <a:p>
            <a:r>
              <a:rPr lang="en-GB"/>
              <a:t>Click to edit Master title style</a:t>
            </a:r>
            <a:endParaRPr lang="en-US" dirty="0"/>
          </a:p>
        </p:txBody>
      </p:sp>
      <p:pic>
        <p:nvPicPr>
          <p:cNvPr id="5" name="Picture 4">
            <a:extLst>
              <a:ext uri="{FF2B5EF4-FFF2-40B4-BE49-F238E27FC236}">
                <a16:creationId xmlns:a16="http://schemas.microsoft.com/office/drawing/2014/main" id="{CC061240-7EC1-5AF5-3C55-C64298359DB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7218" y="2228596"/>
            <a:ext cx="2446782" cy="2914904"/>
          </a:xfrm>
          <a:prstGeom prst="rect">
            <a:avLst/>
          </a:prstGeom>
        </p:spPr>
      </p:pic>
    </p:spTree>
    <p:extLst>
      <p:ext uri="{BB962C8B-B14F-4D97-AF65-F5344CB8AC3E}">
        <p14:creationId xmlns:p14="http://schemas.microsoft.com/office/powerpoint/2010/main" val="3589386937"/>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Yellow Quote">
    <p:bg>
      <p:bgPr>
        <a:solidFill>
          <a:schemeClr val="accent5"/>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295400" y="1809750"/>
            <a:ext cx="6553200" cy="994172"/>
          </a:xfrm>
          <a:prstGeom prst="rect">
            <a:avLst/>
          </a:prstGeom>
        </p:spPr>
        <p:txBody>
          <a:bodyPr anchor="ctr"/>
          <a:lstStyle>
            <a:lvl1pPr algn="ctr">
              <a:defRPr sz="2200" b="1" i="0">
                <a:solidFill>
                  <a:schemeClr val="tx1"/>
                </a:solidFill>
                <a:latin typeface="Arial" charset="0"/>
                <a:ea typeface="Arial" charset="0"/>
                <a:cs typeface="Arial" charset="0"/>
              </a:defRPr>
            </a:lvl1pPr>
          </a:lstStyle>
          <a:p>
            <a:r>
              <a:rPr lang="en-GB"/>
              <a:t>Click to edit Master title style</a:t>
            </a:r>
            <a:endParaRPr lang="en-US" dirty="0"/>
          </a:p>
        </p:txBody>
      </p:sp>
      <p:pic>
        <p:nvPicPr>
          <p:cNvPr id="4" name="Picture 3">
            <a:extLst>
              <a:ext uri="{FF2B5EF4-FFF2-40B4-BE49-F238E27FC236}">
                <a16:creationId xmlns:a16="http://schemas.microsoft.com/office/drawing/2014/main" id="{48D26DB6-D0FA-FAA9-F900-41472F6D6B2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97218" y="2228596"/>
            <a:ext cx="2446782" cy="2914904"/>
          </a:xfrm>
          <a:prstGeom prst="rect">
            <a:avLst/>
          </a:prstGeom>
        </p:spPr>
      </p:pic>
    </p:spTree>
    <p:extLst>
      <p:ext uri="{BB962C8B-B14F-4D97-AF65-F5344CB8AC3E}">
        <p14:creationId xmlns:p14="http://schemas.microsoft.com/office/powerpoint/2010/main" val="97020536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Green Quote">
    <p:bg>
      <p:bgPr>
        <a:solidFill>
          <a:schemeClr val="accent6"/>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295400" y="1809750"/>
            <a:ext cx="6553200" cy="994172"/>
          </a:xfrm>
          <a:prstGeom prst="rect">
            <a:avLst/>
          </a:prstGeom>
        </p:spPr>
        <p:txBody>
          <a:bodyPr anchor="ctr"/>
          <a:lstStyle>
            <a:lvl1pPr algn="ctr">
              <a:defRPr sz="2200" b="1" i="0">
                <a:solidFill>
                  <a:schemeClr val="tx1"/>
                </a:solidFill>
                <a:latin typeface="Arial" charset="0"/>
                <a:ea typeface="Arial" charset="0"/>
                <a:cs typeface="Arial" charset="0"/>
              </a:defRPr>
            </a:lvl1pPr>
          </a:lstStyle>
          <a:p>
            <a:r>
              <a:rPr lang="en-GB"/>
              <a:t>Click to edit Master title style</a:t>
            </a:r>
            <a:endParaRPr lang="en-US" dirty="0"/>
          </a:p>
        </p:txBody>
      </p:sp>
      <p:pic>
        <p:nvPicPr>
          <p:cNvPr id="4" name="Picture 3">
            <a:extLst>
              <a:ext uri="{FF2B5EF4-FFF2-40B4-BE49-F238E27FC236}">
                <a16:creationId xmlns:a16="http://schemas.microsoft.com/office/drawing/2014/main" id="{7EAC648D-F02F-E41C-DE39-919D4BF79FE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97218" y="2228596"/>
            <a:ext cx="2446782" cy="2914904"/>
          </a:xfrm>
          <a:prstGeom prst="rect">
            <a:avLst/>
          </a:prstGeom>
        </p:spPr>
      </p:pic>
    </p:spTree>
    <p:extLst>
      <p:ext uri="{BB962C8B-B14F-4D97-AF65-F5344CB8AC3E}">
        <p14:creationId xmlns:p14="http://schemas.microsoft.com/office/powerpoint/2010/main" val="371727828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rporate Blue and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83656-1365-6DCD-D0EB-9AF3D11FDE8F}"/>
              </a:ext>
            </a:extLst>
          </p:cNvPr>
          <p:cNvSpPr/>
          <p:nvPr userDrawn="1"/>
        </p:nvSpPr>
        <p:spPr>
          <a:xfrm>
            <a:off x="0" y="0"/>
            <a:ext cx="4572000" cy="5143500"/>
          </a:xfrm>
          <a:prstGeom prst="rect">
            <a:avLst/>
          </a:prstGeom>
          <a:solidFill>
            <a:schemeClr val="accent1"/>
          </a:solidFill>
        </p:spPr>
        <p:txBody>
          <a:bodyPr wrap="square" lIns="0" tIns="0" rIns="0" bIns="0" rtlCol="0" anchor="ctr"/>
          <a:lstStyle/>
          <a:p>
            <a:pPr marL="12700" algn="l"/>
            <a:endParaRPr lang="en-GB" sz="1400" b="1" dirty="0">
              <a:latin typeface="+mj-lt"/>
            </a:endParaRPr>
          </a:p>
        </p:txBody>
      </p:sp>
      <p:sp>
        <p:nvSpPr>
          <p:cNvPr id="10" name="Picture Placeholder 9"/>
          <p:cNvSpPr>
            <a:spLocks noGrp="1"/>
          </p:cNvSpPr>
          <p:nvPr>
            <p:ph type="pic" sz="quarter" idx="10"/>
          </p:nvPr>
        </p:nvSpPr>
        <p:spPr>
          <a:xfrm>
            <a:off x="4572000" y="0"/>
            <a:ext cx="4572000" cy="5143500"/>
          </a:xfrm>
          <a:prstGeom prst="rect">
            <a:avLst/>
          </a:prstGeom>
        </p:spPr>
        <p:txBody>
          <a:bodyPr/>
          <a:lstStyle/>
          <a:p>
            <a:pPr lvl="0"/>
            <a:r>
              <a:rPr lang="en-GB" noProof="0"/>
              <a:t>Click icon to add picture</a:t>
            </a:r>
            <a:endParaRPr lang="en-US" noProof="0"/>
          </a:p>
        </p:txBody>
      </p:sp>
      <p:sp>
        <p:nvSpPr>
          <p:cNvPr id="8" name="Title 1"/>
          <p:cNvSpPr>
            <a:spLocks noGrp="1"/>
          </p:cNvSpPr>
          <p:nvPr>
            <p:ph type="title"/>
          </p:nvPr>
        </p:nvSpPr>
        <p:spPr>
          <a:xfrm>
            <a:off x="457200" y="571500"/>
            <a:ext cx="3657600" cy="3771900"/>
          </a:xfrm>
          <a:prstGeom prst="rect">
            <a:avLst/>
          </a:prstGeom>
        </p:spPr>
        <p:txBody>
          <a:bodyPr anchor="t"/>
          <a:lstStyle>
            <a:lvl1pPr algn="l">
              <a:defRPr sz="1800" b="0" i="0">
                <a:solidFill>
                  <a:schemeClr val="bg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4224786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and Corporate Blu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83656-1365-6DCD-D0EB-9AF3D11FDE8F}"/>
              </a:ext>
            </a:extLst>
          </p:cNvPr>
          <p:cNvSpPr/>
          <p:nvPr userDrawn="1"/>
        </p:nvSpPr>
        <p:spPr>
          <a:xfrm>
            <a:off x="4572000" y="0"/>
            <a:ext cx="4572000" cy="5143500"/>
          </a:xfrm>
          <a:prstGeom prst="rect">
            <a:avLst/>
          </a:prstGeom>
          <a:solidFill>
            <a:schemeClr val="accent1"/>
          </a:solidFill>
        </p:spPr>
        <p:txBody>
          <a:bodyPr wrap="square" lIns="0" tIns="0" rIns="0" bIns="0" rtlCol="0" anchor="ctr"/>
          <a:lstStyle/>
          <a:p>
            <a:pPr marL="12700" algn="l"/>
            <a:endParaRPr lang="en-GB" sz="1400" b="1" dirty="0">
              <a:latin typeface="+mj-lt"/>
            </a:endParaRPr>
          </a:p>
        </p:txBody>
      </p:sp>
      <p:sp>
        <p:nvSpPr>
          <p:cNvPr id="10" name="Picture Placeholder 9"/>
          <p:cNvSpPr>
            <a:spLocks noGrp="1"/>
          </p:cNvSpPr>
          <p:nvPr>
            <p:ph type="pic" sz="quarter" idx="10"/>
          </p:nvPr>
        </p:nvSpPr>
        <p:spPr>
          <a:xfrm>
            <a:off x="0" y="0"/>
            <a:ext cx="4572000" cy="5143500"/>
          </a:xfrm>
          <a:prstGeom prst="rect">
            <a:avLst/>
          </a:prstGeom>
        </p:spPr>
        <p:txBody>
          <a:bodyPr/>
          <a:lstStyle/>
          <a:p>
            <a:pPr lvl="0"/>
            <a:r>
              <a:rPr lang="en-GB" noProof="0"/>
              <a:t>Click icon to add picture</a:t>
            </a:r>
            <a:endParaRPr lang="en-US" noProof="0" dirty="0"/>
          </a:p>
        </p:txBody>
      </p:sp>
      <p:sp>
        <p:nvSpPr>
          <p:cNvPr id="8" name="Title 1"/>
          <p:cNvSpPr>
            <a:spLocks noGrp="1"/>
          </p:cNvSpPr>
          <p:nvPr>
            <p:ph type="title"/>
          </p:nvPr>
        </p:nvSpPr>
        <p:spPr>
          <a:xfrm>
            <a:off x="5029200" y="571500"/>
            <a:ext cx="3657600" cy="3771900"/>
          </a:xfrm>
          <a:prstGeom prst="rect">
            <a:avLst/>
          </a:prstGeom>
        </p:spPr>
        <p:txBody>
          <a:bodyPr anchor="t"/>
          <a:lstStyle>
            <a:lvl1pPr algn="l">
              <a:defRPr sz="1800" b="0" i="0">
                <a:solidFill>
                  <a:schemeClr val="bg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3950315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ue and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8510E2-3FAC-00E2-1E14-FD47B1643AF0}"/>
              </a:ext>
            </a:extLst>
          </p:cNvPr>
          <p:cNvSpPr/>
          <p:nvPr userDrawn="1"/>
        </p:nvSpPr>
        <p:spPr>
          <a:xfrm>
            <a:off x="0" y="0"/>
            <a:ext cx="4572000" cy="5143500"/>
          </a:xfrm>
          <a:prstGeom prst="rect">
            <a:avLst/>
          </a:prstGeom>
          <a:solidFill>
            <a:schemeClr val="accent2"/>
          </a:solidFill>
        </p:spPr>
        <p:txBody>
          <a:bodyPr wrap="square" lIns="0" tIns="0" rIns="0" bIns="0" rtlCol="0" anchor="ctr"/>
          <a:lstStyle/>
          <a:p>
            <a:pPr marL="12700" algn="l"/>
            <a:endParaRPr lang="en-GB" sz="1400" b="1" dirty="0">
              <a:latin typeface="+mj-lt"/>
            </a:endParaRPr>
          </a:p>
        </p:txBody>
      </p:sp>
      <p:sp>
        <p:nvSpPr>
          <p:cNvPr id="8" name="Picture Placeholder 9"/>
          <p:cNvSpPr>
            <a:spLocks noGrp="1"/>
          </p:cNvSpPr>
          <p:nvPr>
            <p:ph type="pic" sz="quarter" idx="10"/>
          </p:nvPr>
        </p:nvSpPr>
        <p:spPr>
          <a:xfrm>
            <a:off x="4572000" y="0"/>
            <a:ext cx="4572000" cy="5143500"/>
          </a:xfrm>
          <a:prstGeom prst="rect">
            <a:avLst/>
          </a:prstGeom>
        </p:spPr>
        <p:txBody>
          <a:bodyPr/>
          <a:lstStyle/>
          <a:p>
            <a:pPr lvl="0"/>
            <a:r>
              <a:rPr lang="en-GB" noProof="0"/>
              <a:t>Click icon to add picture</a:t>
            </a:r>
            <a:endParaRPr lang="en-US" noProof="0"/>
          </a:p>
        </p:txBody>
      </p:sp>
      <p:sp>
        <p:nvSpPr>
          <p:cNvPr id="7" name="Title 1"/>
          <p:cNvSpPr>
            <a:spLocks noGrp="1"/>
          </p:cNvSpPr>
          <p:nvPr>
            <p:ph type="title"/>
          </p:nvPr>
        </p:nvSpPr>
        <p:spPr>
          <a:xfrm>
            <a:off x="457200" y="571500"/>
            <a:ext cx="3657600" cy="3771900"/>
          </a:xfrm>
          <a:prstGeom prst="rect">
            <a:avLst/>
          </a:prstGeom>
        </p:spPr>
        <p:txBody>
          <a:bodyPr anchor="t"/>
          <a:lstStyle>
            <a:lvl1pPr algn="l">
              <a:defRPr sz="1800" b="0" i="0">
                <a:solidFill>
                  <a:schemeClr val="bg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367584561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an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83656-1365-6DCD-D0EB-9AF3D11FDE8F}"/>
              </a:ext>
            </a:extLst>
          </p:cNvPr>
          <p:cNvSpPr/>
          <p:nvPr userDrawn="1"/>
        </p:nvSpPr>
        <p:spPr>
          <a:xfrm>
            <a:off x="4572000" y="0"/>
            <a:ext cx="4572000" cy="5143500"/>
          </a:xfrm>
          <a:prstGeom prst="rect">
            <a:avLst/>
          </a:prstGeom>
          <a:solidFill>
            <a:schemeClr val="accent2"/>
          </a:solidFill>
        </p:spPr>
        <p:txBody>
          <a:bodyPr wrap="square" lIns="0" tIns="0" rIns="0" bIns="0" rtlCol="0" anchor="ctr"/>
          <a:lstStyle/>
          <a:p>
            <a:pPr marL="12700" algn="l"/>
            <a:endParaRPr lang="en-GB" sz="1400" b="1" dirty="0">
              <a:latin typeface="+mj-lt"/>
            </a:endParaRPr>
          </a:p>
        </p:txBody>
      </p:sp>
      <p:sp>
        <p:nvSpPr>
          <p:cNvPr id="10" name="Picture Placeholder 9"/>
          <p:cNvSpPr>
            <a:spLocks noGrp="1"/>
          </p:cNvSpPr>
          <p:nvPr>
            <p:ph type="pic" sz="quarter" idx="10"/>
          </p:nvPr>
        </p:nvSpPr>
        <p:spPr>
          <a:xfrm>
            <a:off x="0" y="0"/>
            <a:ext cx="4572000" cy="5143500"/>
          </a:xfrm>
          <a:prstGeom prst="rect">
            <a:avLst/>
          </a:prstGeom>
        </p:spPr>
        <p:txBody>
          <a:bodyPr/>
          <a:lstStyle/>
          <a:p>
            <a:pPr lvl="0"/>
            <a:r>
              <a:rPr lang="en-GB" noProof="0"/>
              <a:t>Click icon to add picture</a:t>
            </a:r>
            <a:endParaRPr lang="en-US" noProof="0" dirty="0"/>
          </a:p>
        </p:txBody>
      </p:sp>
      <p:sp>
        <p:nvSpPr>
          <p:cNvPr id="8" name="Title 1"/>
          <p:cNvSpPr>
            <a:spLocks noGrp="1"/>
          </p:cNvSpPr>
          <p:nvPr>
            <p:ph type="title"/>
          </p:nvPr>
        </p:nvSpPr>
        <p:spPr>
          <a:xfrm>
            <a:off x="5029200" y="571500"/>
            <a:ext cx="3657600" cy="3771900"/>
          </a:xfrm>
          <a:prstGeom prst="rect">
            <a:avLst/>
          </a:prstGeom>
        </p:spPr>
        <p:txBody>
          <a:bodyPr anchor="t"/>
          <a:lstStyle>
            <a:lvl1pPr algn="l">
              <a:defRPr sz="1800" b="0" i="0">
                <a:solidFill>
                  <a:schemeClr val="bg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4171605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urple and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3548AB-316E-EC04-2D00-B69F84290E06}"/>
              </a:ext>
            </a:extLst>
          </p:cNvPr>
          <p:cNvSpPr/>
          <p:nvPr userDrawn="1"/>
        </p:nvSpPr>
        <p:spPr>
          <a:xfrm>
            <a:off x="0" y="0"/>
            <a:ext cx="4572000" cy="5143500"/>
          </a:xfrm>
          <a:prstGeom prst="rect">
            <a:avLst/>
          </a:prstGeom>
          <a:solidFill>
            <a:schemeClr val="accent3"/>
          </a:solidFill>
        </p:spPr>
        <p:txBody>
          <a:bodyPr wrap="square" lIns="0" tIns="0" rIns="0" bIns="0" rtlCol="0" anchor="ctr"/>
          <a:lstStyle/>
          <a:p>
            <a:pPr marL="12700" algn="l"/>
            <a:endParaRPr lang="en-GB" sz="1400" b="1" dirty="0">
              <a:latin typeface="+mj-lt"/>
            </a:endParaRPr>
          </a:p>
        </p:txBody>
      </p:sp>
      <p:sp>
        <p:nvSpPr>
          <p:cNvPr id="8" name="Picture Placeholder 9"/>
          <p:cNvSpPr>
            <a:spLocks noGrp="1"/>
          </p:cNvSpPr>
          <p:nvPr>
            <p:ph type="pic" sz="quarter" idx="10"/>
          </p:nvPr>
        </p:nvSpPr>
        <p:spPr>
          <a:xfrm>
            <a:off x="4572000" y="0"/>
            <a:ext cx="4572000" cy="5143500"/>
          </a:xfrm>
        </p:spPr>
        <p:txBody>
          <a:bodyPr/>
          <a:lstStyle/>
          <a:p>
            <a:pPr lvl="0"/>
            <a:r>
              <a:rPr lang="en-GB" noProof="0"/>
              <a:t>Click icon to add picture</a:t>
            </a:r>
            <a:endParaRPr lang="en-US" noProof="0"/>
          </a:p>
        </p:txBody>
      </p:sp>
      <p:sp>
        <p:nvSpPr>
          <p:cNvPr id="7" name="Title 1"/>
          <p:cNvSpPr>
            <a:spLocks noGrp="1"/>
          </p:cNvSpPr>
          <p:nvPr>
            <p:ph type="title"/>
          </p:nvPr>
        </p:nvSpPr>
        <p:spPr>
          <a:xfrm>
            <a:off x="457200" y="571500"/>
            <a:ext cx="3657600" cy="3771900"/>
          </a:xfrm>
          <a:prstGeom prst="rect">
            <a:avLst/>
          </a:prstGeom>
        </p:spPr>
        <p:txBody>
          <a:bodyPr anchor="t"/>
          <a:lstStyle>
            <a:lvl1pPr algn="l">
              <a:defRPr sz="1800" b="0" i="0">
                <a:solidFill>
                  <a:schemeClr val="bg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387041871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an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83656-1365-6DCD-D0EB-9AF3D11FDE8F}"/>
              </a:ext>
            </a:extLst>
          </p:cNvPr>
          <p:cNvSpPr/>
          <p:nvPr userDrawn="1"/>
        </p:nvSpPr>
        <p:spPr>
          <a:xfrm>
            <a:off x="4572000" y="0"/>
            <a:ext cx="4572000" cy="5143500"/>
          </a:xfrm>
          <a:prstGeom prst="rect">
            <a:avLst/>
          </a:prstGeom>
          <a:solidFill>
            <a:schemeClr val="accent3"/>
          </a:solidFill>
        </p:spPr>
        <p:txBody>
          <a:bodyPr wrap="square" lIns="0" tIns="0" rIns="0" bIns="0" rtlCol="0" anchor="ctr"/>
          <a:lstStyle/>
          <a:p>
            <a:pPr marL="12700" algn="l"/>
            <a:endParaRPr lang="en-GB" sz="1400" b="1" dirty="0">
              <a:latin typeface="+mj-lt"/>
            </a:endParaRPr>
          </a:p>
        </p:txBody>
      </p:sp>
      <p:sp>
        <p:nvSpPr>
          <p:cNvPr id="10" name="Picture Placeholder 9"/>
          <p:cNvSpPr>
            <a:spLocks noGrp="1"/>
          </p:cNvSpPr>
          <p:nvPr>
            <p:ph type="pic" sz="quarter" idx="10"/>
          </p:nvPr>
        </p:nvSpPr>
        <p:spPr>
          <a:xfrm>
            <a:off x="0" y="0"/>
            <a:ext cx="4572000" cy="5143500"/>
          </a:xfrm>
          <a:prstGeom prst="rect">
            <a:avLst/>
          </a:prstGeom>
        </p:spPr>
        <p:txBody>
          <a:bodyPr/>
          <a:lstStyle/>
          <a:p>
            <a:pPr lvl="0"/>
            <a:r>
              <a:rPr lang="en-GB" noProof="0"/>
              <a:t>Click icon to add picture</a:t>
            </a:r>
            <a:endParaRPr lang="en-US" noProof="0" dirty="0"/>
          </a:p>
        </p:txBody>
      </p:sp>
      <p:sp>
        <p:nvSpPr>
          <p:cNvPr id="8" name="Title 1"/>
          <p:cNvSpPr>
            <a:spLocks noGrp="1"/>
          </p:cNvSpPr>
          <p:nvPr>
            <p:ph type="title"/>
          </p:nvPr>
        </p:nvSpPr>
        <p:spPr>
          <a:xfrm>
            <a:off x="5029200" y="571500"/>
            <a:ext cx="3657600" cy="3771900"/>
          </a:xfrm>
          <a:prstGeom prst="rect">
            <a:avLst/>
          </a:prstGeom>
        </p:spPr>
        <p:txBody>
          <a:bodyPr anchor="t"/>
          <a:lstStyle>
            <a:lvl1pPr algn="l">
              <a:defRPr sz="1800" b="0" i="0">
                <a:solidFill>
                  <a:schemeClr val="bg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1898169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age Title Slide 4">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E6AEB6B-7670-9E4D-8487-DF31C315D431}"/>
              </a:ext>
              <a:ext uri="{C183D7F6-B498-43B3-948B-1728B52AA6E4}">
                <adec:decorative xmlns:adec="http://schemas.microsoft.com/office/drawing/2017/decorative" val="1"/>
              </a:ext>
            </a:extLst>
          </p:cNvPr>
          <p:cNvSpPr/>
          <p:nvPr/>
        </p:nvSpPr>
        <p:spPr>
          <a:xfrm>
            <a:off x="0" y="0"/>
            <a:ext cx="9144000" cy="7200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2" descr="OCR logo">
            <a:extLst>
              <a:ext uri="{FF2B5EF4-FFF2-40B4-BE49-F238E27FC236}">
                <a16:creationId xmlns:a16="http://schemas.microsoft.com/office/drawing/2014/main" id="{544C9F2A-DB09-BD41-9DEB-B8E17BAE68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0A2D52A-F151-9B4F-95C0-A8AE9ED160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720000"/>
            <a:ext cx="9144000" cy="4425696"/>
          </a:xfrm>
          <a:prstGeom prst="rect">
            <a:avLst/>
          </a:prstGeom>
        </p:spPr>
      </p:pic>
      <p:pic>
        <p:nvPicPr>
          <p:cNvPr id="3" name="Picture 2">
            <a:extLst>
              <a:ext uri="{FF2B5EF4-FFF2-40B4-BE49-F238E27FC236}">
                <a16:creationId xmlns:a16="http://schemas.microsoft.com/office/drawing/2014/main" id="{12724D74-3D7C-CB70-FEA7-E52F39853C87}"/>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720000"/>
            <a:ext cx="2413000" cy="3378200"/>
          </a:xfrm>
          <a:prstGeom prst="rect">
            <a:avLst/>
          </a:prstGeom>
        </p:spPr>
      </p:pic>
      <p:sp>
        <p:nvSpPr>
          <p:cNvPr id="8"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7" name="Text Placeholder 11"/>
          <p:cNvSpPr>
            <a:spLocks noGrp="1"/>
          </p:cNvSpPr>
          <p:nvPr>
            <p:ph type="body" sz="quarter" idx="10"/>
          </p:nvPr>
        </p:nvSpPr>
        <p:spPr>
          <a:xfrm>
            <a:off x="1485900" y="2976857"/>
            <a:ext cx="6172200" cy="380873"/>
          </a:xfrm>
          <a:prstGeom prst="rect">
            <a:avLst/>
          </a:prstGeom>
        </p:spPr>
        <p:txBody>
          <a:bodyPr/>
          <a:lstStyle>
            <a:lvl1pPr algn="ctr">
              <a:defRPr sz="24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Tree>
    <p:extLst>
      <p:ext uri="{BB962C8B-B14F-4D97-AF65-F5344CB8AC3E}">
        <p14:creationId xmlns:p14="http://schemas.microsoft.com/office/powerpoint/2010/main" val="342273469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Yellow and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919E4-643C-9757-B483-CC6EC2C3CD0D}"/>
              </a:ext>
            </a:extLst>
          </p:cNvPr>
          <p:cNvSpPr/>
          <p:nvPr userDrawn="1"/>
        </p:nvSpPr>
        <p:spPr>
          <a:xfrm>
            <a:off x="0" y="0"/>
            <a:ext cx="4572000" cy="5143500"/>
          </a:xfrm>
          <a:prstGeom prst="rect">
            <a:avLst/>
          </a:prstGeom>
          <a:solidFill>
            <a:schemeClr val="accent5"/>
          </a:solidFill>
        </p:spPr>
        <p:txBody>
          <a:bodyPr wrap="square" lIns="0" tIns="0" rIns="0" bIns="0" rtlCol="0" anchor="ctr"/>
          <a:lstStyle/>
          <a:p>
            <a:pPr marL="12700" algn="l"/>
            <a:endParaRPr lang="en-GB" sz="1400" b="1" dirty="0">
              <a:latin typeface="+mj-lt"/>
            </a:endParaRPr>
          </a:p>
        </p:txBody>
      </p:sp>
      <p:sp>
        <p:nvSpPr>
          <p:cNvPr id="8" name="Picture Placeholder 9"/>
          <p:cNvSpPr>
            <a:spLocks noGrp="1"/>
          </p:cNvSpPr>
          <p:nvPr>
            <p:ph type="pic" sz="quarter" idx="10"/>
          </p:nvPr>
        </p:nvSpPr>
        <p:spPr>
          <a:xfrm>
            <a:off x="4572000" y="0"/>
            <a:ext cx="4572000" cy="5143500"/>
          </a:xfrm>
          <a:prstGeom prst="rect">
            <a:avLst/>
          </a:prstGeom>
        </p:spPr>
        <p:txBody>
          <a:bodyPr/>
          <a:lstStyle/>
          <a:p>
            <a:pPr lvl="0"/>
            <a:r>
              <a:rPr lang="en-GB" noProof="0"/>
              <a:t>Click icon to add picture</a:t>
            </a:r>
            <a:endParaRPr lang="en-US" noProof="0"/>
          </a:p>
        </p:txBody>
      </p:sp>
      <p:sp>
        <p:nvSpPr>
          <p:cNvPr id="7" name="Title 1"/>
          <p:cNvSpPr>
            <a:spLocks noGrp="1"/>
          </p:cNvSpPr>
          <p:nvPr>
            <p:ph type="title"/>
          </p:nvPr>
        </p:nvSpPr>
        <p:spPr>
          <a:xfrm>
            <a:off x="457200" y="571500"/>
            <a:ext cx="3657600" cy="3771900"/>
          </a:xfrm>
          <a:prstGeom prst="rect">
            <a:avLst/>
          </a:prstGeom>
        </p:spPr>
        <p:txBody>
          <a:bodyPr anchor="t"/>
          <a:lstStyle>
            <a:lvl1pPr algn="l">
              <a:defRPr sz="1800" b="0" i="0">
                <a:solidFill>
                  <a:schemeClr val="tx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262354223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icture and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83656-1365-6DCD-D0EB-9AF3D11FDE8F}"/>
              </a:ext>
            </a:extLst>
          </p:cNvPr>
          <p:cNvSpPr/>
          <p:nvPr userDrawn="1"/>
        </p:nvSpPr>
        <p:spPr>
          <a:xfrm>
            <a:off x="4572000" y="0"/>
            <a:ext cx="4572000" cy="5143500"/>
          </a:xfrm>
          <a:prstGeom prst="rect">
            <a:avLst/>
          </a:prstGeom>
          <a:solidFill>
            <a:schemeClr val="accent5"/>
          </a:solidFill>
        </p:spPr>
        <p:txBody>
          <a:bodyPr wrap="square" lIns="0" tIns="0" rIns="0" bIns="0" rtlCol="0" anchor="ctr"/>
          <a:lstStyle/>
          <a:p>
            <a:pPr marL="12700" algn="l"/>
            <a:endParaRPr lang="en-GB" sz="1400" b="1" dirty="0">
              <a:latin typeface="+mj-lt"/>
            </a:endParaRPr>
          </a:p>
        </p:txBody>
      </p:sp>
      <p:sp>
        <p:nvSpPr>
          <p:cNvPr id="10" name="Picture Placeholder 9"/>
          <p:cNvSpPr>
            <a:spLocks noGrp="1"/>
          </p:cNvSpPr>
          <p:nvPr>
            <p:ph type="pic" sz="quarter" idx="10"/>
          </p:nvPr>
        </p:nvSpPr>
        <p:spPr>
          <a:xfrm>
            <a:off x="0" y="0"/>
            <a:ext cx="4572000" cy="5143500"/>
          </a:xfrm>
          <a:prstGeom prst="rect">
            <a:avLst/>
          </a:prstGeom>
        </p:spPr>
        <p:txBody>
          <a:bodyPr/>
          <a:lstStyle/>
          <a:p>
            <a:pPr lvl="0"/>
            <a:r>
              <a:rPr lang="en-GB" noProof="0"/>
              <a:t>Click icon to add picture</a:t>
            </a:r>
            <a:endParaRPr lang="en-US" noProof="0" dirty="0"/>
          </a:p>
        </p:txBody>
      </p:sp>
      <p:sp>
        <p:nvSpPr>
          <p:cNvPr id="8" name="Title 1"/>
          <p:cNvSpPr>
            <a:spLocks noGrp="1"/>
          </p:cNvSpPr>
          <p:nvPr>
            <p:ph type="title"/>
          </p:nvPr>
        </p:nvSpPr>
        <p:spPr>
          <a:xfrm>
            <a:off x="5029200" y="571500"/>
            <a:ext cx="3657600" cy="3771900"/>
          </a:xfrm>
          <a:prstGeom prst="rect">
            <a:avLst/>
          </a:prstGeom>
        </p:spPr>
        <p:txBody>
          <a:bodyPr anchor="t"/>
          <a:lstStyle>
            <a:lvl1pPr algn="l">
              <a:defRPr sz="1800" b="0" i="0">
                <a:solidFill>
                  <a:schemeClr val="tx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3189239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Green and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1E24A-E3F7-C5E1-E384-640C6A764A41}"/>
              </a:ext>
            </a:extLst>
          </p:cNvPr>
          <p:cNvSpPr/>
          <p:nvPr userDrawn="1"/>
        </p:nvSpPr>
        <p:spPr>
          <a:xfrm>
            <a:off x="0" y="0"/>
            <a:ext cx="4572000" cy="5143500"/>
          </a:xfrm>
          <a:prstGeom prst="rect">
            <a:avLst/>
          </a:prstGeom>
          <a:solidFill>
            <a:schemeClr val="accent6"/>
          </a:solidFill>
        </p:spPr>
        <p:txBody>
          <a:bodyPr wrap="square" lIns="0" tIns="0" rIns="0" bIns="0" rtlCol="0" anchor="ctr"/>
          <a:lstStyle/>
          <a:p>
            <a:pPr marL="12700" algn="l"/>
            <a:endParaRPr lang="en-GB" sz="1400" b="1" dirty="0">
              <a:latin typeface="+mj-lt"/>
            </a:endParaRPr>
          </a:p>
        </p:txBody>
      </p:sp>
      <p:sp>
        <p:nvSpPr>
          <p:cNvPr id="8" name="Picture Placeholder 9"/>
          <p:cNvSpPr>
            <a:spLocks noGrp="1"/>
          </p:cNvSpPr>
          <p:nvPr>
            <p:ph type="pic" sz="quarter" idx="10"/>
          </p:nvPr>
        </p:nvSpPr>
        <p:spPr>
          <a:xfrm>
            <a:off x="4572000" y="0"/>
            <a:ext cx="4572000" cy="5143500"/>
          </a:xfrm>
          <a:prstGeom prst="rect">
            <a:avLst/>
          </a:prstGeom>
        </p:spPr>
        <p:txBody>
          <a:bodyPr/>
          <a:lstStyle/>
          <a:p>
            <a:pPr lvl="0"/>
            <a:r>
              <a:rPr lang="en-GB" noProof="0"/>
              <a:t>Click icon to add picture</a:t>
            </a:r>
            <a:endParaRPr lang="en-US" noProof="0"/>
          </a:p>
        </p:txBody>
      </p:sp>
      <p:sp>
        <p:nvSpPr>
          <p:cNvPr id="7" name="Title 1"/>
          <p:cNvSpPr>
            <a:spLocks noGrp="1"/>
          </p:cNvSpPr>
          <p:nvPr>
            <p:ph type="title"/>
          </p:nvPr>
        </p:nvSpPr>
        <p:spPr>
          <a:xfrm>
            <a:off x="457200" y="571500"/>
            <a:ext cx="3657600" cy="3771900"/>
          </a:xfrm>
          <a:prstGeom prst="rect">
            <a:avLst/>
          </a:prstGeom>
        </p:spPr>
        <p:txBody>
          <a:bodyPr anchor="t"/>
          <a:lstStyle>
            <a:lvl1pPr algn="l">
              <a:defRPr sz="1800" b="0" i="0">
                <a:solidFill>
                  <a:schemeClr val="tx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2466003013"/>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an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83656-1365-6DCD-D0EB-9AF3D11FDE8F}"/>
              </a:ext>
            </a:extLst>
          </p:cNvPr>
          <p:cNvSpPr/>
          <p:nvPr userDrawn="1"/>
        </p:nvSpPr>
        <p:spPr>
          <a:xfrm>
            <a:off x="4572000" y="0"/>
            <a:ext cx="4572000" cy="5143500"/>
          </a:xfrm>
          <a:prstGeom prst="rect">
            <a:avLst/>
          </a:prstGeom>
          <a:solidFill>
            <a:schemeClr val="accent6"/>
          </a:solidFill>
        </p:spPr>
        <p:txBody>
          <a:bodyPr wrap="square" lIns="0" tIns="0" rIns="0" bIns="0" rtlCol="0" anchor="ctr"/>
          <a:lstStyle/>
          <a:p>
            <a:pPr marL="12700" algn="l"/>
            <a:endParaRPr lang="en-GB" sz="1400" b="1" dirty="0">
              <a:latin typeface="+mj-lt"/>
            </a:endParaRPr>
          </a:p>
        </p:txBody>
      </p:sp>
      <p:sp>
        <p:nvSpPr>
          <p:cNvPr id="10" name="Picture Placeholder 9"/>
          <p:cNvSpPr>
            <a:spLocks noGrp="1"/>
          </p:cNvSpPr>
          <p:nvPr>
            <p:ph type="pic" sz="quarter" idx="10"/>
          </p:nvPr>
        </p:nvSpPr>
        <p:spPr>
          <a:xfrm>
            <a:off x="0" y="0"/>
            <a:ext cx="4572000" cy="5143500"/>
          </a:xfrm>
          <a:prstGeom prst="rect">
            <a:avLst/>
          </a:prstGeom>
        </p:spPr>
        <p:txBody>
          <a:bodyPr/>
          <a:lstStyle/>
          <a:p>
            <a:pPr lvl="0"/>
            <a:r>
              <a:rPr lang="en-GB" noProof="0"/>
              <a:t>Click icon to add picture</a:t>
            </a:r>
            <a:endParaRPr lang="en-US" noProof="0" dirty="0"/>
          </a:p>
        </p:txBody>
      </p:sp>
      <p:sp>
        <p:nvSpPr>
          <p:cNvPr id="8" name="Title 1"/>
          <p:cNvSpPr>
            <a:spLocks noGrp="1"/>
          </p:cNvSpPr>
          <p:nvPr>
            <p:ph type="title"/>
          </p:nvPr>
        </p:nvSpPr>
        <p:spPr>
          <a:xfrm>
            <a:off x="5029200" y="571500"/>
            <a:ext cx="3657600" cy="3771900"/>
          </a:xfrm>
          <a:prstGeom prst="rect">
            <a:avLst/>
          </a:prstGeom>
        </p:spPr>
        <p:txBody>
          <a:bodyPr anchor="t"/>
          <a:lstStyle>
            <a:lvl1pPr algn="l">
              <a:defRPr sz="1800" b="0" i="0">
                <a:solidFill>
                  <a:schemeClr val="tx1"/>
                </a:solidFill>
                <a:latin typeface="Arial" charset="0"/>
                <a:ea typeface="Arial" charset="0"/>
                <a:cs typeface="Arial" charset="0"/>
              </a:defRPr>
            </a:lvl1pPr>
          </a:lstStyle>
          <a:p>
            <a:r>
              <a:rPr lang="en-GB"/>
              <a:t>Click to edit Master title style</a:t>
            </a:r>
            <a:endParaRPr lang="en-US" dirty="0"/>
          </a:p>
        </p:txBody>
      </p:sp>
    </p:spTree>
    <p:extLst>
      <p:ext uri="{BB962C8B-B14F-4D97-AF65-F5344CB8AC3E}">
        <p14:creationId xmlns:p14="http://schemas.microsoft.com/office/powerpoint/2010/main" val="2065779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Slide With Logo">
    <p:spTree>
      <p:nvGrpSpPr>
        <p:cNvPr id="1" name=""/>
        <p:cNvGrpSpPr/>
        <p:nvPr/>
      </p:nvGrpSpPr>
      <p:grpSpPr>
        <a:xfrm>
          <a:off x="0" y="0"/>
          <a:ext cx="0" cy="0"/>
          <a:chOff x="0" y="0"/>
          <a:chExt cx="0" cy="0"/>
        </a:xfrm>
      </p:grpSpPr>
      <p:pic>
        <p:nvPicPr>
          <p:cNvPr id="2" name="Picture 2" descr="OCR logo">
            <a:extLst>
              <a:ext uri="{FF2B5EF4-FFF2-40B4-BE49-F238E27FC236}">
                <a16:creationId xmlns:a16="http://schemas.microsoft.com/office/drawing/2014/main" id="{96CF9F23-4078-9F44-8FAC-9213442A4A9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743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31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3733" y="200947"/>
            <a:ext cx="8698747" cy="514740"/>
          </a:xfrm>
          <a:prstGeom prst="rect">
            <a:avLst/>
          </a:prstGeom>
        </p:spPr>
        <p:txBody>
          <a:bodyPr>
            <a:noAutofit/>
          </a:bodyPr>
          <a:lstStyle>
            <a:lvl1pPr>
              <a:defRPr sz="2400" b="1" i="1"/>
            </a:lvl1pPr>
          </a:lstStyle>
          <a:p>
            <a:r>
              <a:rPr lang="en-US" dirty="0"/>
              <a:t>CLICK TO EDIT MASTER TITLE STYLE</a:t>
            </a:r>
            <a:endParaRPr lang="en-GB" dirty="0"/>
          </a:p>
        </p:txBody>
      </p:sp>
      <p:sp>
        <p:nvSpPr>
          <p:cNvPr id="3" name="Content Placeholder 2"/>
          <p:cNvSpPr>
            <a:spLocks noGrp="1"/>
          </p:cNvSpPr>
          <p:nvPr>
            <p:ph idx="1"/>
          </p:nvPr>
        </p:nvSpPr>
        <p:spPr>
          <a:xfrm>
            <a:off x="193734" y="1012723"/>
            <a:ext cx="8698747" cy="3341225"/>
          </a:xfrm>
          <a:prstGeom prst="rect">
            <a:avLst/>
          </a:prstGeom>
        </p:spPr>
        <p:txBody>
          <a:bodyPr>
            <a:noAutofit/>
          </a:bodyPr>
          <a:lstStyle>
            <a:lvl1pPr marL="0" indent="0" algn="l">
              <a:buFontTx/>
              <a:buNone/>
              <a:defRPr sz="1050"/>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90987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184275"/>
            <a:ext cx="8229600" cy="1606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9992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icture Pal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3C4B67-B18A-40F4-82FE-6451D38C4546}"/>
              </a:ext>
            </a:extLst>
          </p:cNvPr>
          <p:cNvSpPr>
            <a:spLocks noChangeArrowheads="1"/>
          </p:cNvSpPr>
          <p:nvPr userDrawn="1"/>
        </p:nvSpPr>
        <p:spPr bwMode="auto">
          <a:xfrm>
            <a:off x="0" y="0"/>
            <a:ext cx="4572000" cy="5143500"/>
          </a:xfrm>
          <a:prstGeom prst="rect">
            <a:avLst/>
          </a:prstGeom>
          <a:solidFill>
            <a:schemeClr val="accent2"/>
          </a:solidFill>
          <a:ln>
            <a:noFill/>
          </a:ln>
        </p:spPr>
        <p:txBody>
          <a:bodyPr lIns="0" tIns="0" rIns="0" bIns="0"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defRPr/>
            </a:pPr>
            <a:endParaRPr lang="en-US"/>
          </a:p>
        </p:txBody>
      </p:sp>
      <p:sp>
        <p:nvSpPr>
          <p:cNvPr id="7" name="Title 1"/>
          <p:cNvSpPr>
            <a:spLocks noGrp="1"/>
          </p:cNvSpPr>
          <p:nvPr>
            <p:ph type="title"/>
          </p:nvPr>
        </p:nvSpPr>
        <p:spPr>
          <a:xfrm>
            <a:off x="457200" y="571500"/>
            <a:ext cx="3657600" cy="3771900"/>
          </a:xfrm>
          <a:prstGeom prst="rect">
            <a:avLst/>
          </a:prstGeom>
        </p:spPr>
        <p:txBody>
          <a:bodyPr anchor="t"/>
          <a:lstStyle>
            <a:lvl1pPr algn="l">
              <a:defRPr sz="1800" b="0" i="0">
                <a:solidFill>
                  <a:schemeClr val="tx1"/>
                </a:solidFill>
                <a:latin typeface="Arial" charset="0"/>
                <a:ea typeface="Arial" charset="0"/>
                <a:cs typeface="Arial" charset="0"/>
              </a:defRPr>
            </a:lvl1pPr>
          </a:lstStyle>
          <a:p>
            <a:r>
              <a:rPr lang="en-US"/>
              <a:t>Click to edit Master title style</a:t>
            </a:r>
          </a:p>
        </p:txBody>
      </p:sp>
      <p:sp>
        <p:nvSpPr>
          <p:cNvPr id="8" name="Picture Placeholder 9"/>
          <p:cNvSpPr>
            <a:spLocks noGrp="1"/>
          </p:cNvSpPr>
          <p:nvPr>
            <p:ph type="pic" sz="quarter" idx="10"/>
          </p:nvPr>
        </p:nvSpPr>
        <p:spPr>
          <a:xfrm>
            <a:off x="4572000" y="0"/>
            <a:ext cx="4572000" cy="51435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2949977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s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198000" y="858599"/>
            <a:ext cx="8740800" cy="1606594"/>
          </a:xfrm>
        </p:spPr>
        <p:txBody>
          <a:bodyPr/>
          <a:lstStyle>
            <a:lvl1pPr marL="385763" marR="0" indent="-385763" algn="l" defTabSz="685800" rtl="0" eaLnBrk="1" fontAlgn="auto" latinLnBrk="0" hangingPunct="1">
              <a:lnSpc>
                <a:spcPct val="100000"/>
              </a:lnSpc>
              <a:spcBef>
                <a:spcPct val="20000"/>
              </a:spcBef>
              <a:spcAft>
                <a:spcPts val="0"/>
              </a:spcAft>
              <a:buClrTx/>
              <a:buSzTx/>
              <a:buFont typeface="+mj-lt"/>
              <a:buAutoNum type="arabicPeriod"/>
              <a:tabLst/>
              <a:defRPr sz="1800">
                <a:solidFill>
                  <a:srgbClr val="414141"/>
                </a:solidFill>
              </a:defRPr>
            </a:lvl1pPr>
            <a:lvl2pPr marL="728663" indent="-385763">
              <a:buFont typeface="+mj-lt"/>
              <a:buAutoNum type="arabicPeriod"/>
              <a:defRPr/>
            </a:lvl2pPr>
            <a:lvl3pPr marL="1028700" indent="-342900">
              <a:buFont typeface="+mj-lt"/>
              <a:buAutoNum type="arabicPeriod"/>
              <a:defRPr/>
            </a:lvl3pPr>
            <a:lvl4pPr marL="1371600" indent="-342900">
              <a:buFont typeface="+mj-lt"/>
              <a:buAutoNum type="arabicPeriod"/>
              <a:defRPr/>
            </a:lvl4pPr>
            <a:lvl5pPr marL="1714500" indent="-342900">
              <a:buFont typeface="+mj-lt"/>
              <a:buAutoNum type="arabicPeriod"/>
              <a:defRPr/>
            </a:lvl5pPr>
          </a:lstStyle>
          <a:p>
            <a:pPr marL="385763" marR="0" lvl="0" indent="-385763" algn="l" defTabSz="685800" rtl="0" eaLnBrk="1" fontAlgn="auto" latinLnBrk="0" hangingPunct="1">
              <a:lnSpc>
                <a:spcPct val="100000"/>
              </a:lnSpc>
              <a:spcBef>
                <a:spcPct val="20000"/>
              </a:spcBef>
              <a:spcAft>
                <a:spcPts val="0"/>
              </a:spcAft>
              <a:buClrTx/>
              <a:buSzTx/>
              <a:buFont typeface="+mj-lt"/>
              <a:buAutoNum type="arabicPeriod"/>
              <a:tabLst/>
              <a:defRPr/>
            </a:pPr>
            <a:r>
              <a:rPr lang="en-US" noProof="0"/>
              <a:t>Click to edit Master text styles</a:t>
            </a:r>
          </a:p>
          <a:p>
            <a:pPr marL="385763" marR="0" lvl="1" indent="-385763" algn="l" defTabSz="685800" rtl="0" eaLnBrk="1" fontAlgn="auto" latinLnBrk="0" hangingPunct="1">
              <a:lnSpc>
                <a:spcPct val="100000"/>
              </a:lnSpc>
              <a:spcBef>
                <a:spcPct val="20000"/>
              </a:spcBef>
              <a:spcAft>
                <a:spcPts val="0"/>
              </a:spcAft>
              <a:buClrTx/>
              <a:buSzTx/>
              <a:buFont typeface="+mj-lt"/>
              <a:buAutoNum type="arabicPeriod"/>
              <a:tabLst/>
              <a:defRPr/>
            </a:pPr>
            <a:r>
              <a:rPr lang="en-US" noProof="0"/>
              <a:t>Second level</a:t>
            </a:r>
          </a:p>
          <a:p>
            <a:pPr marL="385763" marR="0" lvl="2" indent="-385763" algn="l" defTabSz="685800" rtl="0" eaLnBrk="1" fontAlgn="auto" latinLnBrk="0" hangingPunct="1">
              <a:lnSpc>
                <a:spcPct val="100000"/>
              </a:lnSpc>
              <a:spcBef>
                <a:spcPct val="20000"/>
              </a:spcBef>
              <a:spcAft>
                <a:spcPts val="0"/>
              </a:spcAft>
              <a:buClrTx/>
              <a:buSzTx/>
              <a:buFont typeface="+mj-lt"/>
              <a:buAutoNum type="arabicPeriod"/>
              <a:tabLst/>
              <a:defRPr/>
            </a:pPr>
            <a:r>
              <a:rPr lang="en-US" noProof="0"/>
              <a:t>Third level</a:t>
            </a:r>
          </a:p>
          <a:p>
            <a:pPr marL="385763" marR="0" lvl="3" indent="-385763" algn="l" defTabSz="685800" rtl="0" eaLnBrk="1" fontAlgn="auto" latinLnBrk="0" hangingPunct="1">
              <a:lnSpc>
                <a:spcPct val="100000"/>
              </a:lnSpc>
              <a:spcBef>
                <a:spcPct val="20000"/>
              </a:spcBef>
              <a:spcAft>
                <a:spcPts val="0"/>
              </a:spcAft>
              <a:buClrTx/>
              <a:buSzTx/>
              <a:buFont typeface="+mj-lt"/>
              <a:buAutoNum type="arabicPeriod"/>
              <a:tabLst/>
              <a:defRPr/>
            </a:pPr>
            <a:r>
              <a:rPr lang="en-US" noProof="0"/>
              <a:t>Fourth level</a:t>
            </a:r>
          </a:p>
          <a:p>
            <a:pPr marL="385763" marR="0" lvl="4" indent="-385763" algn="l" defTabSz="685800" rtl="0" eaLnBrk="1" fontAlgn="auto" latinLnBrk="0" hangingPunct="1">
              <a:lnSpc>
                <a:spcPct val="100000"/>
              </a:lnSpc>
              <a:spcBef>
                <a:spcPct val="20000"/>
              </a:spcBef>
              <a:spcAft>
                <a:spcPts val="0"/>
              </a:spcAft>
              <a:buClrTx/>
              <a:buSzTx/>
              <a:buFont typeface="+mj-lt"/>
              <a:buAutoNum type="arabicPeriod"/>
              <a:tabLst/>
              <a:defRPr/>
            </a:pPr>
            <a:r>
              <a:rPr lang="en-US" noProof="0"/>
              <a:t>Fifth level</a:t>
            </a:r>
            <a:endParaRPr lang="en-US" noProof="0" dirty="0"/>
          </a:p>
        </p:txBody>
      </p:sp>
      <p:sp>
        <p:nvSpPr>
          <p:cNvPr id="4" name="Title Placeholder 1">
            <a:extLst>
              <a:ext uri="{FF2B5EF4-FFF2-40B4-BE49-F238E27FC236}">
                <a16:creationId xmlns:a16="http://schemas.microsoft.com/office/drawing/2014/main" id="{4658B72E-CA6E-E340-B145-15748F5F790C}"/>
              </a:ext>
            </a:extLst>
          </p:cNvPr>
          <p:cNvSpPr>
            <a:spLocks noGrp="1"/>
          </p:cNvSpPr>
          <p:nvPr>
            <p:ph type="title"/>
          </p:nvPr>
        </p:nvSpPr>
        <p:spPr>
          <a:xfrm>
            <a:off x="201600" y="205979"/>
            <a:ext cx="8740800" cy="405000"/>
          </a:xfrm>
          <a:prstGeom prst="rect">
            <a:avLst/>
          </a:prstGeom>
        </p:spPr>
        <p:txBody>
          <a:bodyPr>
            <a:noAutofit/>
          </a:bodyPr>
          <a:lstStyle>
            <a:lvl1pPr algn="l">
              <a:defRPr/>
            </a:lvl1pPr>
          </a:lstStyle>
          <a:p>
            <a:pPr lvl="0" algn="l"/>
            <a:r>
              <a:rPr lang="en-US" noProof="0"/>
              <a:t>Click to edit Master title style</a:t>
            </a:r>
            <a:endParaRPr lang="en-GB" noProof="0" dirty="0"/>
          </a:p>
        </p:txBody>
      </p:sp>
      <p:grpSp>
        <p:nvGrpSpPr>
          <p:cNvPr id="10" name="Group 9">
            <a:extLst>
              <a:ext uri="{FF2B5EF4-FFF2-40B4-BE49-F238E27FC236}">
                <a16:creationId xmlns:a16="http://schemas.microsoft.com/office/drawing/2014/main" id="{95C0CC92-FE75-3D41-8B3C-2999AD255821}"/>
              </a:ext>
            </a:extLst>
          </p:cNvPr>
          <p:cNvGrpSpPr/>
          <p:nvPr userDrawn="1"/>
        </p:nvGrpSpPr>
        <p:grpSpPr>
          <a:xfrm>
            <a:off x="0" y="648000"/>
            <a:ext cx="6516216" cy="108000"/>
            <a:chOff x="0" y="864000"/>
            <a:chExt cx="6516216" cy="144000"/>
          </a:xfrm>
        </p:grpSpPr>
        <p:cxnSp>
          <p:nvCxnSpPr>
            <p:cNvPr id="11" name="Straight Connector 10">
              <a:extLst>
                <a:ext uri="{FF2B5EF4-FFF2-40B4-BE49-F238E27FC236}">
                  <a16:creationId xmlns:a16="http://schemas.microsoft.com/office/drawing/2014/main" id="{D0775639-9963-C74A-93B9-F27EAD1699A8}"/>
                </a:ext>
              </a:extLst>
            </p:cNvPr>
            <p:cNvCxnSpPr/>
            <p:nvPr/>
          </p:nvCxnSpPr>
          <p:spPr>
            <a:xfrm>
              <a:off x="0" y="936000"/>
              <a:ext cx="6516216" cy="0"/>
            </a:xfrm>
            <a:prstGeom prst="line">
              <a:avLst/>
            </a:prstGeom>
            <a:ln w="15875">
              <a:solidFill>
                <a:srgbClr val="20234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EF2589-C616-C84F-82D6-612A9F23EDD0}"/>
                </a:ext>
              </a:extLst>
            </p:cNvPr>
            <p:cNvCxnSpPr/>
            <p:nvPr/>
          </p:nvCxnSpPr>
          <p:spPr>
            <a:xfrm flipV="1">
              <a:off x="6516000" y="864000"/>
              <a:ext cx="0" cy="144000"/>
            </a:xfrm>
            <a:prstGeom prst="line">
              <a:avLst/>
            </a:prstGeom>
            <a:ln w="15875">
              <a:solidFill>
                <a:srgbClr val="20234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391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Title Slid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35BCA1-60E8-7544-A6BD-2BECADC68240}"/>
              </a:ext>
              <a:ext uri="{C183D7F6-B498-43B3-948B-1728B52AA6E4}">
                <adec:decorative xmlns:adec="http://schemas.microsoft.com/office/drawing/2017/decorative" val="1"/>
              </a:ext>
            </a:extLst>
          </p:cNvPr>
          <p:cNvSpPr/>
          <p:nvPr/>
        </p:nvSpPr>
        <p:spPr>
          <a:xfrm>
            <a:off x="0" y="0"/>
            <a:ext cx="9144000" cy="72076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2" name="Picture 2" descr="OCR logo">
            <a:extLst>
              <a:ext uri="{FF2B5EF4-FFF2-40B4-BE49-F238E27FC236}">
                <a16:creationId xmlns:a16="http://schemas.microsoft.com/office/drawing/2014/main" id="{624AB5D7-3AD5-F44E-BDDA-13BC33490A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35AD51F-67F0-D848-B3A4-7F1EDA7DA5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720000"/>
            <a:ext cx="9144000" cy="4425696"/>
          </a:xfrm>
          <a:prstGeom prst="rect">
            <a:avLst/>
          </a:prstGeom>
        </p:spPr>
      </p:pic>
      <p:pic>
        <p:nvPicPr>
          <p:cNvPr id="2" name="Picture 1">
            <a:extLst>
              <a:ext uri="{FF2B5EF4-FFF2-40B4-BE49-F238E27FC236}">
                <a16:creationId xmlns:a16="http://schemas.microsoft.com/office/drawing/2014/main" id="{4C897D68-14EA-FC01-EF79-0A4B9B013B8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720000"/>
            <a:ext cx="2413000" cy="3378200"/>
          </a:xfrm>
          <a:prstGeom prst="rect">
            <a:avLst/>
          </a:prstGeom>
        </p:spPr>
      </p:pic>
      <p:sp>
        <p:nvSpPr>
          <p:cNvPr id="8"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7" name="Text Placeholder 11"/>
          <p:cNvSpPr>
            <a:spLocks noGrp="1"/>
          </p:cNvSpPr>
          <p:nvPr>
            <p:ph type="body" sz="quarter" idx="10" hasCustomPrompt="1"/>
          </p:nvPr>
        </p:nvSpPr>
        <p:spPr>
          <a:xfrm>
            <a:off x="5486400" y="1962150"/>
            <a:ext cx="3438526" cy="738664"/>
          </a:xfrm>
          <a:prstGeom prst="rect">
            <a:avLst/>
          </a:prstGeom>
        </p:spPr>
        <p:txBody>
          <a:bodyPr/>
          <a:lstStyle>
            <a:lvl1pPr algn="ctr">
              <a:defRPr sz="24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dirty="0"/>
              <a:t>Click to edit Master</a:t>
            </a:r>
            <a:br>
              <a:rPr lang="en-GB" dirty="0"/>
            </a:br>
            <a:r>
              <a:rPr lang="en-GB" dirty="0"/>
              <a:t>text styles</a:t>
            </a:r>
          </a:p>
        </p:txBody>
      </p:sp>
    </p:spTree>
    <p:extLst>
      <p:ext uri="{BB962C8B-B14F-4D97-AF65-F5344CB8AC3E}">
        <p14:creationId xmlns:p14="http://schemas.microsoft.com/office/powerpoint/2010/main" val="69510497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Title Slid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3765C9-2FDD-F64B-B993-1C5A9E433635}"/>
              </a:ext>
              <a:ext uri="{C183D7F6-B498-43B3-948B-1728B52AA6E4}">
                <adec:decorative xmlns:adec="http://schemas.microsoft.com/office/drawing/2017/decorative" val="1"/>
              </a:ext>
            </a:extLst>
          </p:cNvPr>
          <p:cNvSpPr/>
          <p:nvPr/>
        </p:nvSpPr>
        <p:spPr>
          <a:xfrm>
            <a:off x="0" y="0"/>
            <a:ext cx="9144000" cy="7200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2" name="Picture 2" descr="OCR logo">
            <a:extLst>
              <a:ext uri="{FF2B5EF4-FFF2-40B4-BE49-F238E27FC236}">
                <a16:creationId xmlns:a16="http://schemas.microsoft.com/office/drawing/2014/main" id="{89838FFD-566F-124B-A427-076D65515B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29ED73-98CE-D440-88FD-EEC36290F8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720000"/>
            <a:ext cx="9144000" cy="4425696"/>
          </a:xfrm>
          <a:prstGeom prst="rect">
            <a:avLst/>
          </a:prstGeom>
        </p:spPr>
      </p:pic>
      <p:pic>
        <p:nvPicPr>
          <p:cNvPr id="2" name="Picture 1">
            <a:extLst>
              <a:ext uri="{FF2B5EF4-FFF2-40B4-BE49-F238E27FC236}">
                <a16:creationId xmlns:a16="http://schemas.microsoft.com/office/drawing/2014/main" id="{E9FF48D4-ECE4-0171-C91A-53688A3F6BA5}"/>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720000"/>
            <a:ext cx="2413000" cy="3378200"/>
          </a:xfrm>
          <a:prstGeom prst="rect">
            <a:avLst/>
          </a:prstGeom>
        </p:spPr>
      </p:pic>
      <p:sp>
        <p:nvSpPr>
          <p:cNvPr id="8"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9" name="Text Placeholder 11"/>
          <p:cNvSpPr>
            <a:spLocks noGrp="1"/>
          </p:cNvSpPr>
          <p:nvPr>
            <p:ph type="body" sz="quarter" idx="10" hasCustomPrompt="1"/>
          </p:nvPr>
        </p:nvSpPr>
        <p:spPr>
          <a:xfrm>
            <a:off x="5486400" y="1962150"/>
            <a:ext cx="3438526" cy="738664"/>
          </a:xfrm>
          <a:prstGeom prst="rect">
            <a:avLst/>
          </a:prstGeom>
        </p:spPr>
        <p:txBody>
          <a:bodyPr/>
          <a:lstStyle>
            <a:lvl1pPr algn="ctr">
              <a:defRPr sz="24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dirty="0"/>
              <a:t>Click to edit Master</a:t>
            </a:r>
            <a:br>
              <a:rPr lang="en-GB" dirty="0"/>
            </a:br>
            <a:r>
              <a:rPr lang="en-GB" dirty="0"/>
              <a:t>text styles</a:t>
            </a:r>
          </a:p>
        </p:txBody>
      </p:sp>
    </p:spTree>
    <p:extLst>
      <p:ext uri="{BB962C8B-B14F-4D97-AF65-F5344CB8AC3E}">
        <p14:creationId xmlns:p14="http://schemas.microsoft.com/office/powerpoint/2010/main" val="46112254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Title Slide – Insert Own Image">
    <p:spTree>
      <p:nvGrpSpPr>
        <p:cNvPr id="1" name=""/>
        <p:cNvGrpSpPr/>
        <p:nvPr/>
      </p:nvGrpSpPr>
      <p:grpSpPr>
        <a:xfrm>
          <a:off x="0" y="0"/>
          <a:ext cx="0" cy="0"/>
          <a:chOff x="0" y="0"/>
          <a:chExt cx="0" cy="0"/>
        </a:xfrm>
      </p:grpSpPr>
      <p:sp>
        <p:nvSpPr>
          <p:cNvPr id="9" name="Picture Placeholder 9" descr="Exams officer update cover image"/>
          <p:cNvSpPr>
            <a:spLocks noGrp="1"/>
          </p:cNvSpPr>
          <p:nvPr>
            <p:ph type="pic" sz="quarter" idx="12"/>
          </p:nvPr>
        </p:nvSpPr>
        <p:spPr>
          <a:xfrm>
            <a:off x="0" y="720760"/>
            <a:ext cx="9144000" cy="4422740"/>
          </a:xfrm>
          <a:prstGeom prst="rect">
            <a:avLst/>
          </a:prstGeom>
          <a:solidFill>
            <a:schemeClr val="bg2">
              <a:lumMod val="95000"/>
            </a:schemeClr>
          </a:solidFill>
        </p:spPr>
        <p:txBody>
          <a:bodyPr/>
          <a:lstStyle/>
          <a:p>
            <a:pPr lvl="0"/>
            <a:r>
              <a:rPr lang="en-GB" noProof="0"/>
              <a:t>Click icon to add picture</a:t>
            </a:r>
            <a:endParaRPr lang="en-US" noProof="0" dirty="0"/>
          </a:p>
        </p:txBody>
      </p:sp>
      <p:sp>
        <p:nvSpPr>
          <p:cNvPr id="13" name="Rectangle 12">
            <a:extLst>
              <a:ext uri="{FF2B5EF4-FFF2-40B4-BE49-F238E27FC236}">
                <a16:creationId xmlns:a16="http://schemas.microsoft.com/office/drawing/2014/main" id="{9259095B-FD6B-9F4E-92BD-8E5DF30D6B24}"/>
              </a:ext>
              <a:ext uri="{C183D7F6-B498-43B3-948B-1728B52AA6E4}">
                <adec:decorative xmlns:adec="http://schemas.microsoft.com/office/drawing/2017/decorative" val="1"/>
              </a:ext>
            </a:extLst>
          </p:cNvPr>
          <p:cNvSpPr/>
          <p:nvPr/>
        </p:nvSpPr>
        <p:spPr>
          <a:xfrm>
            <a:off x="0" y="0"/>
            <a:ext cx="9144000" cy="72076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2" descr="OCR logo">
            <a:extLst>
              <a:ext uri="{FF2B5EF4-FFF2-40B4-BE49-F238E27FC236}">
                <a16:creationId xmlns:a16="http://schemas.microsoft.com/office/drawing/2014/main" id="{B1A9D485-F640-F844-B2A8-77958123CA7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tx1"/>
                </a:solidFill>
                <a:latin typeface="Arial" charset="0"/>
                <a:ea typeface="Arial" charset="0"/>
                <a:cs typeface="Arial" charset="0"/>
              </a:defRPr>
            </a:lvl1pPr>
          </a:lstStyle>
          <a:p>
            <a:pPr lvl="0"/>
            <a:r>
              <a:rPr lang="en-GB"/>
              <a:t>Click to edit Master text styles</a:t>
            </a:r>
          </a:p>
        </p:txBody>
      </p:sp>
      <p:sp>
        <p:nvSpPr>
          <p:cNvPr id="7" name="Text Placeholder 11"/>
          <p:cNvSpPr>
            <a:spLocks noGrp="1"/>
          </p:cNvSpPr>
          <p:nvPr>
            <p:ph type="body" sz="quarter" idx="10"/>
          </p:nvPr>
        </p:nvSpPr>
        <p:spPr>
          <a:xfrm>
            <a:off x="1485900" y="2976857"/>
            <a:ext cx="6172200" cy="380873"/>
          </a:xfrm>
          <a:prstGeom prst="rect">
            <a:avLst/>
          </a:prstGeom>
        </p:spPr>
        <p:txBody>
          <a:bodyPr/>
          <a:lstStyle>
            <a:lvl1pPr algn="ctr">
              <a:defRPr sz="2475" b="1" i="0">
                <a:solidFill>
                  <a:schemeClr val="tx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Tree>
    <p:extLst>
      <p:ext uri="{BB962C8B-B14F-4D97-AF65-F5344CB8AC3E}">
        <p14:creationId xmlns:p14="http://schemas.microsoft.com/office/powerpoint/2010/main" val="312369436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rporate Blue Title Slid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2DD0AE-6AF2-2849-9BB7-BBD77C07030A}"/>
              </a:ext>
              <a:ext uri="{C183D7F6-B498-43B3-948B-1728B52AA6E4}">
                <adec:decorative xmlns:adec="http://schemas.microsoft.com/office/drawing/2017/decorative" val="1"/>
              </a:ext>
            </a:extLst>
          </p:cNvPr>
          <p:cNvSpPr/>
          <p:nvPr userDrawn="1"/>
        </p:nvSpPr>
        <p:spPr>
          <a:xfrm>
            <a:off x="0" y="0"/>
            <a:ext cx="9144000" cy="72076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3" name="Picture 2" descr="OCR logo">
            <a:extLst>
              <a:ext uri="{FF2B5EF4-FFF2-40B4-BE49-F238E27FC236}">
                <a16:creationId xmlns:a16="http://schemas.microsoft.com/office/drawing/2014/main" id="{5D844EC3-6309-9A43-AFCD-04C3D4EE158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p:cNvSpPr>
            <a:spLocks noGrp="1"/>
          </p:cNvSpPr>
          <p:nvPr>
            <p:ph type="body" sz="quarter" idx="11"/>
          </p:nvPr>
        </p:nvSpPr>
        <p:spPr>
          <a:xfrm>
            <a:off x="381000" y="4743451"/>
            <a:ext cx="4320000" cy="150041"/>
          </a:xfrm>
        </p:spPr>
        <p:txBody>
          <a:bodyPr/>
          <a:lstStyle>
            <a:lvl1pPr>
              <a:defRPr sz="975"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12" name="Text Placeholder 11"/>
          <p:cNvSpPr>
            <a:spLocks noGrp="1"/>
          </p:cNvSpPr>
          <p:nvPr>
            <p:ph type="body" sz="quarter" idx="10"/>
          </p:nvPr>
        </p:nvSpPr>
        <p:spPr>
          <a:xfrm>
            <a:off x="1485900" y="3829051"/>
            <a:ext cx="6172200" cy="246221"/>
          </a:xfrm>
        </p:spPr>
        <p:txBody>
          <a:bodyPr/>
          <a:lstStyle>
            <a:lvl1pPr algn="ctr">
              <a:defRPr sz="16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
        <p:nvSpPr>
          <p:cNvPr id="7" name="Text Placeholder 11"/>
          <p:cNvSpPr>
            <a:spLocks noGrp="1"/>
          </p:cNvSpPr>
          <p:nvPr>
            <p:ph type="body" sz="quarter" idx="12"/>
          </p:nvPr>
        </p:nvSpPr>
        <p:spPr>
          <a:xfrm>
            <a:off x="1238250" y="2192445"/>
            <a:ext cx="6667500" cy="358560"/>
          </a:xfrm>
        </p:spPr>
        <p:txBody>
          <a:bodyPr anchor="ctr"/>
          <a:lstStyle>
            <a:lvl1pPr algn="ctr">
              <a:lnSpc>
                <a:spcPts val="3000"/>
              </a:lnSpc>
              <a:spcBef>
                <a:spcPts val="600"/>
              </a:spcBef>
              <a:defRPr sz="24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pic>
        <p:nvPicPr>
          <p:cNvPr id="2" name="Picture 1">
            <a:extLst>
              <a:ext uri="{FF2B5EF4-FFF2-40B4-BE49-F238E27FC236}">
                <a16:creationId xmlns:a16="http://schemas.microsoft.com/office/drawing/2014/main" id="{F93F9F69-AFC6-A148-4E82-B128103B71A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0000"/>
            <a:ext cx="2895600" cy="3378200"/>
          </a:xfrm>
          <a:prstGeom prst="rect">
            <a:avLst/>
          </a:prstGeom>
        </p:spPr>
      </p:pic>
    </p:spTree>
    <p:extLst>
      <p:ext uri="{BB962C8B-B14F-4D97-AF65-F5344CB8AC3E}">
        <p14:creationId xmlns:p14="http://schemas.microsoft.com/office/powerpoint/2010/main" val="347656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ue Title Slide">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6CDBD7-4D3B-704D-9433-C2E9C5B187BC}"/>
              </a:ext>
              <a:ext uri="{C183D7F6-B498-43B3-948B-1728B52AA6E4}">
                <adec:decorative xmlns:adec="http://schemas.microsoft.com/office/drawing/2017/decorative" val="1"/>
              </a:ext>
            </a:extLst>
          </p:cNvPr>
          <p:cNvSpPr/>
          <p:nvPr/>
        </p:nvSpPr>
        <p:spPr>
          <a:xfrm>
            <a:off x="0" y="0"/>
            <a:ext cx="9144000" cy="72076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2" descr="OCR logo">
            <a:extLst>
              <a:ext uri="{FF2B5EF4-FFF2-40B4-BE49-F238E27FC236}">
                <a16:creationId xmlns:a16="http://schemas.microsoft.com/office/drawing/2014/main" id="{334D3229-814A-1E43-88AF-0E3A41981C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776000" y="157212"/>
            <a:ext cx="1029597" cy="4063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11"/>
          </p:nvPr>
        </p:nvSpPr>
        <p:spPr>
          <a:xfrm>
            <a:off x="381000" y="4743451"/>
            <a:ext cx="4320000" cy="150041"/>
          </a:xfrm>
          <a:prstGeom prst="rect">
            <a:avLst/>
          </a:prstGeom>
        </p:spPr>
        <p:txBody>
          <a:bodyPr/>
          <a:lstStyle>
            <a:lvl1pPr>
              <a:defRPr sz="975" b="1" i="0" spc="-45" baseline="0">
                <a:solidFill>
                  <a:schemeClr val="bg1"/>
                </a:solidFill>
                <a:latin typeface="Arial" charset="0"/>
                <a:ea typeface="Arial" charset="0"/>
                <a:cs typeface="Arial" charset="0"/>
              </a:defRPr>
            </a:lvl1pPr>
          </a:lstStyle>
          <a:p>
            <a:pPr lvl="0"/>
            <a:r>
              <a:rPr lang="en-GB"/>
              <a:t>Click to edit Master text styles</a:t>
            </a:r>
          </a:p>
        </p:txBody>
      </p:sp>
      <p:sp>
        <p:nvSpPr>
          <p:cNvPr id="11" name="Text Placeholder 11"/>
          <p:cNvSpPr>
            <a:spLocks noGrp="1"/>
          </p:cNvSpPr>
          <p:nvPr>
            <p:ph type="body" sz="quarter" idx="10"/>
          </p:nvPr>
        </p:nvSpPr>
        <p:spPr>
          <a:xfrm>
            <a:off x="1485900" y="3829051"/>
            <a:ext cx="6172200" cy="246221"/>
          </a:xfrm>
          <a:prstGeom prst="rect">
            <a:avLst/>
          </a:prstGeom>
        </p:spPr>
        <p:txBody>
          <a:bodyPr/>
          <a:lstStyle>
            <a:lvl1pPr algn="ctr">
              <a:defRPr sz="16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sp>
        <p:nvSpPr>
          <p:cNvPr id="7" name="Text Placeholder 11"/>
          <p:cNvSpPr>
            <a:spLocks noGrp="1"/>
          </p:cNvSpPr>
          <p:nvPr>
            <p:ph type="body" sz="quarter" idx="12"/>
          </p:nvPr>
        </p:nvSpPr>
        <p:spPr>
          <a:xfrm>
            <a:off x="1238250" y="2192445"/>
            <a:ext cx="6667500" cy="358560"/>
          </a:xfrm>
          <a:prstGeom prst="rect">
            <a:avLst/>
          </a:prstGeom>
        </p:spPr>
        <p:txBody>
          <a:bodyPr anchor="ctr"/>
          <a:lstStyle>
            <a:lvl1pPr algn="ctr">
              <a:lnSpc>
                <a:spcPts val="3000"/>
              </a:lnSpc>
              <a:spcBef>
                <a:spcPts val="600"/>
              </a:spcBef>
              <a:defRPr sz="2400" b="1" i="0">
                <a:solidFill>
                  <a:schemeClr val="bg1"/>
                </a:solidFill>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GB"/>
              <a:t>Click to edit Master text styles</a:t>
            </a:r>
          </a:p>
        </p:txBody>
      </p:sp>
      <p:pic>
        <p:nvPicPr>
          <p:cNvPr id="4" name="Picture 3">
            <a:extLst>
              <a:ext uri="{FF2B5EF4-FFF2-40B4-BE49-F238E27FC236}">
                <a16:creationId xmlns:a16="http://schemas.microsoft.com/office/drawing/2014/main" id="{1D53724B-DAF3-CF3E-10B7-B78D08EF165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0000"/>
            <a:ext cx="2895600" cy="3378200"/>
          </a:xfrm>
          <a:prstGeom prst="rect">
            <a:avLst/>
          </a:prstGeom>
        </p:spPr>
      </p:pic>
    </p:spTree>
    <p:extLst>
      <p:ext uri="{BB962C8B-B14F-4D97-AF65-F5344CB8AC3E}">
        <p14:creationId xmlns:p14="http://schemas.microsoft.com/office/powerpoint/2010/main" val="1955403144"/>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6FF87D2-9694-B54C-91B2-5A78D82BE7F6}"/>
              </a:ext>
            </a:extLst>
          </p:cNvPr>
          <p:cNvGrpSpPr/>
          <p:nvPr userDrawn="1"/>
        </p:nvGrpSpPr>
        <p:grpSpPr>
          <a:xfrm>
            <a:off x="-2743200" y="2721"/>
            <a:ext cx="2361600" cy="3309232"/>
            <a:chOff x="-2743200" y="2721"/>
            <a:chExt cx="2361600" cy="3309232"/>
          </a:xfrm>
        </p:grpSpPr>
        <p:sp>
          <p:nvSpPr>
            <p:cNvPr id="4" name="TextBox 3">
              <a:extLst>
                <a:ext uri="{FF2B5EF4-FFF2-40B4-BE49-F238E27FC236}">
                  <a16:creationId xmlns:a16="http://schemas.microsoft.com/office/drawing/2014/main" id="{0022433E-B6F3-1B49-8C69-1FCDD5394317}"/>
                </a:ext>
              </a:extLst>
            </p:cNvPr>
            <p:cNvSpPr txBox="1"/>
            <p:nvPr userDrawn="1"/>
          </p:nvSpPr>
          <p:spPr>
            <a:xfrm>
              <a:off x="-2743200" y="1376665"/>
              <a:ext cx="2361600" cy="215444"/>
            </a:xfrm>
            <a:prstGeom prst="rect">
              <a:avLst/>
            </a:prstGeom>
            <a:solidFill>
              <a:schemeClr val="accent1"/>
            </a:solidFill>
            <a:ln>
              <a:solidFill>
                <a:schemeClr val="accent1"/>
              </a:solidFill>
            </a:ln>
          </p:spPr>
          <p:txBody>
            <a:bodyPr vert="horz" wrap="square" lIns="36000" tIns="0" rIns="36000" bIns="0" rtlCol="0" anchor="ctr">
              <a:spAutoFit/>
            </a:bodyPr>
            <a:lstStyle/>
            <a:p>
              <a:pPr marL="12700" algn="l">
                <a:lnSpc>
                  <a:spcPct val="100000"/>
                </a:lnSpc>
              </a:pPr>
              <a:r>
                <a:rPr lang="en-GB" sz="1400" dirty="0">
                  <a:solidFill>
                    <a:schemeClr val="bg1"/>
                  </a:solidFill>
                  <a:latin typeface="+mn-lt"/>
                  <a:cs typeface="BlissPro"/>
                </a:rPr>
                <a:t>Corporate blue – 32 | 35 | 78</a:t>
              </a:r>
            </a:p>
          </p:txBody>
        </p:sp>
        <p:sp>
          <p:nvSpPr>
            <p:cNvPr id="5" name="TextBox 4">
              <a:extLst>
                <a:ext uri="{FF2B5EF4-FFF2-40B4-BE49-F238E27FC236}">
                  <a16:creationId xmlns:a16="http://schemas.microsoft.com/office/drawing/2014/main" id="{9FB31319-6295-0349-9F2C-8660AE316B9B}"/>
                </a:ext>
              </a:extLst>
            </p:cNvPr>
            <p:cNvSpPr txBox="1"/>
            <p:nvPr userDrawn="1"/>
          </p:nvSpPr>
          <p:spPr>
            <a:xfrm>
              <a:off x="-2743200" y="1721305"/>
              <a:ext cx="2361600" cy="215444"/>
            </a:xfrm>
            <a:prstGeom prst="rect">
              <a:avLst/>
            </a:prstGeom>
            <a:solidFill>
              <a:schemeClr val="accent2"/>
            </a:solidFill>
            <a:ln>
              <a:solidFill>
                <a:schemeClr val="accent2"/>
              </a:solidFill>
            </a:ln>
          </p:spPr>
          <p:txBody>
            <a:bodyPr vert="horz" wrap="square" lIns="0" tIns="0" rIns="0" bIns="0" rtlCol="0" anchor="ctr">
              <a:spAutoFit/>
            </a:bodyPr>
            <a:lstStyle/>
            <a:p>
              <a:pPr marL="12700" algn="l">
                <a:lnSpc>
                  <a:spcPct val="100000"/>
                </a:lnSpc>
              </a:pPr>
              <a:r>
                <a:rPr lang="en-GB" sz="1400" kern="1200" dirty="0">
                  <a:solidFill>
                    <a:schemeClr val="bg1"/>
                  </a:solidFill>
                  <a:latin typeface="+mn-lt"/>
                  <a:ea typeface="MS PGothic" panose="020B0600070205080204" pitchFamily="34" charset="-128"/>
                  <a:cs typeface="BlissPro"/>
                </a:rPr>
                <a:t> Blue – 69 | 122 | 172</a:t>
              </a:r>
            </a:p>
          </p:txBody>
        </p:sp>
        <p:sp>
          <p:nvSpPr>
            <p:cNvPr id="6" name="TextBox 5">
              <a:extLst>
                <a:ext uri="{FF2B5EF4-FFF2-40B4-BE49-F238E27FC236}">
                  <a16:creationId xmlns:a16="http://schemas.microsoft.com/office/drawing/2014/main" id="{15965366-5FEF-FE4E-A8C4-485EA2D7660E}"/>
                </a:ext>
              </a:extLst>
            </p:cNvPr>
            <p:cNvSpPr txBox="1"/>
            <p:nvPr userDrawn="1"/>
          </p:nvSpPr>
          <p:spPr>
            <a:xfrm>
              <a:off x="-2743200" y="2065945"/>
              <a:ext cx="2361600" cy="215444"/>
            </a:xfrm>
            <a:prstGeom prst="rect">
              <a:avLst/>
            </a:prstGeom>
            <a:solidFill>
              <a:schemeClr val="accent3"/>
            </a:solidFill>
            <a:ln>
              <a:solidFill>
                <a:schemeClr val="accent3"/>
              </a:solidFill>
            </a:ln>
          </p:spPr>
          <p:txBody>
            <a:bodyPr vert="horz" wrap="square" lIns="0" tIns="0" rIns="0" bIns="0" rtlCol="0" anchor="ctr">
              <a:spAutoFit/>
            </a:bodyPr>
            <a:lstStyle/>
            <a:p>
              <a:pPr marL="12700" algn="l">
                <a:lnSpc>
                  <a:spcPct val="100000"/>
                </a:lnSpc>
              </a:pPr>
              <a:r>
                <a:rPr lang="en-GB" sz="1400" dirty="0">
                  <a:solidFill>
                    <a:schemeClr val="bg1"/>
                  </a:solidFill>
                  <a:latin typeface="+mn-lt"/>
                  <a:cs typeface="BlissPro"/>
                </a:rPr>
                <a:t> Purple – 173 | 88 | 157</a:t>
              </a:r>
            </a:p>
          </p:txBody>
        </p:sp>
        <p:sp>
          <p:nvSpPr>
            <p:cNvPr id="7" name="TextBox 6">
              <a:extLst>
                <a:ext uri="{FF2B5EF4-FFF2-40B4-BE49-F238E27FC236}">
                  <a16:creationId xmlns:a16="http://schemas.microsoft.com/office/drawing/2014/main" id="{E000E9DD-8934-1144-B7E6-9AF3978F2759}"/>
                </a:ext>
              </a:extLst>
            </p:cNvPr>
            <p:cNvSpPr txBox="1"/>
            <p:nvPr userDrawn="1"/>
          </p:nvSpPr>
          <p:spPr>
            <a:xfrm>
              <a:off x="-2743200" y="2410584"/>
              <a:ext cx="2361600" cy="215444"/>
            </a:xfrm>
            <a:prstGeom prst="rect">
              <a:avLst/>
            </a:prstGeom>
            <a:solidFill>
              <a:schemeClr val="accent4"/>
            </a:solidFill>
            <a:ln>
              <a:solidFill>
                <a:schemeClr val="accent4"/>
              </a:solidFill>
            </a:ln>
          </p:spPr>
          <p:txBody>
            <a:bodyPr vert="horz" wrap="square" lIns="0" tIns="0" rIns="0" bIns="0" rtlCol="0" anchor="ctr">
              <a:spAutoFit/>
            </a:bodyPr>
            <a:lstStyle/>
            <a:p>
              <a:pPr marL="12700" algn="l">
                <a:lnSpc>
                  <a:spcPct val="100000"/>
                </a:lnSpc>
              </a:pPr>
              <a:r>
                <a:rPr lang="en-GB" sz="1400" dirty="0">
                  <a:solidFill>
                    <a:schemeClr val="tx1"/>
                  </a:solidFill>
                  <a:latin typeface="+mn-lt"/>
                  <a:cs typeface="BlissPro"/>
                </a:rPr>
                <a:t> Grey – 207 | 210 | 211</a:t>
              </a:r>
            </a:p>
          </p:txBody>
        </p:sp>
        <p:sp>
          <p:nvSpPr>
            <p:cNvPr id="8" name="TextBox 7">
              <a:extLst>
                <a:ext uri="{FF2B5EF4-FFF2-40B4-BE49-F238E27FC236}">
                  <a16:creationId xmlns:a16="http://schemas.microsoft.com/office/drawing/2014/main" id="{E06CD8D7-C30F-D645-9D39-C931BC637851}"/>
                </a:ext>
              </a:extLst>
            </p:cNvPr>
            <p:cNvSpPr txBox="1"/>
            <p:nvPr userDrawn="1"/>
          </p:nvSpPr>
          <p:spPr>
            <a:xfrm>
              <a:off x="-2743200" y="2721"/>
              <a:ext cx="2286000" cy="984885"/>
            </a:xfrm>
            <a:prstGeom prst="rect">
              <a:avLst/>
            </a:prstGeom>
          </p:spPr>
          <p:txBody>
            <a:bodyPr vert="horz" wrap="square" lIns="0" tIns="0" rIns="0" bIns="0" rtlCol="0">
              <a:spAutoFit/>
            </a:bodyPr>
            <a:lstStyle/>
            <a:p>
              <a:pPr marL="12700" algn="l">
                <a:lnSpc>
                  <a:spcPct val="100000"/>
                </a:lnSpc>
              </a:pPr>
              <a:r>
                <a:rPr lang="en-GB" sz="1400" b="1" dirty="0">
                  <a:solidFill>
                    <a:schemeClr val="tx1"/>
                  </a:solidFill>
                  <a:latin typeface="+mn-lt"/>
                  <a:cs typeface="BlissPro"/>
                </a:rPr>
                <a:t>Formatting Guide</a:t>
              </a:r>
            </a:p>
            <a:p>
              <a:pPr marL="12700" algn="l">
                <a:lnSpc>
                  <a:spcPct val="100000"/>
                </a:lnSpc>
              </a:pPr>
              <a:endParaRPr lang="en-GB" sz="1400" dirty="0">
                <a:solidFill>
                  <a:schemeClr val="tx1"/>
                </a:solidFill>
                <a:latin typeface="+mn-lt"/>
                <a:cs typeface="BlissPro"/>
              </a:endParaRPr>
            </a:p>
            <a:p>
              <a:pPr marL="12700" algn="l">
                <a:lnSpc>
                  <a:spcPct val="100000"/>
                </a:lnSpc>
              </a:pPr>
              <a:r>
                <a:rPr lang="en-GB" sz="2200" b="1" dirty="0">
                  <a:solidFill>
                    <a:schemeClr val="tx1"/>
                  </a:solidFill>
                  <a:latin typeface="+mn-lt"/>
                  <a:cs typeface="BlissPro"/>
                </a:rPr>
                <a:t>Heading </a:t>
              </a:r>
              <a:r>
                <a:rPr lang="en-GB" sz="1400" b="1" dirty="0">
                  <a:solidFill>
                    <a:schemeClr val="tx1"/>
                  </a:solidFill>
                  <a:latin typeface="+mn-lt"/>
                  <a:cs typeface="BlissPro"/>
                </a:rPr>
                <a:t>– </a:t>
              </a:r>
              <a:r>
                <a:rPr lang="en-GB" sz="1400" b="0" dirty="0">
                  <a:solidFill>
                    <a:schemeClr val="tx1"/>
                  </a:solidFill>
                  <a:latin typeface="+mn-lt"/>
                  <a:cs typeface="BlissPro"/>
                </a:rPr>
                <a:t>Arial 22</a:t>
              </a:r>
            </a:p>
            <a:p>
              <a:pPr marL="12700" algn="l">
                <a:lnSpc>
                  <a:spcPct val="100000"/>
                </a:lnSpc>
              </a:pPr>
              <a:r>
                <a:rPr lang="en-GB" sz="1400" dirty="0">
                  <a:solidFill>
                    <a:schemeClr val="tx1"/>
                  </a:solidFill>
                  <a:latin typeface="+mn-lt"/>
                  <a:cs typeface="BlissPro"/>
                </a:rPr>
                <a:t>Body – Arial 14</a:t>
              </a:r>
            </a:p>
          </p:txBody>
        </p:sp>
        <p:sp>
          <p:nvSpPr>
            <p:cNvPr id="9" name="TextBox 8">
              <a:extLst>
                <a:ext uri="{FF2B5EF4-FFF2-40B4-BE49-F238E27FC236}">
                  <a16:creationId xmlns:a16="http://schemas.microsoft.com/office/drawing/2014/main" id="{8F671557-F5E6-5441-BDA8-9CF249498AD0}"/>
                </a:ext>
              </a:extLst>
            </p:cNvPr>
            <p:cNvSpPr txBox="1"/>
            <p:nvPr userDrawn="1"/>
          </p:nvSpPr>
          <p:spPr>
            <a:xfrm>
              <a:off x="-2743200" y="2754390"/>
              <a:ext cx="2361600" cy="215444"/>
            </a:xfrm>
            <a:prstGeom prst="rect">
              <a:avLst/>
            </a:prstGeom>
            <a:solidFill>
              <a:schemeClr val="accent5"/>
            </a:solidFill>
            <a:ln>
              <a:solidFill>
                <a:schemeClr val="accent5"/>
              </a:solidFill>
            </a:ln>
          </p:spPr>
          <p:txBody>
            <a:bodyPr vert="horz" wrap="square" lIns="0" tIns="0" rIns="0" bIns="0" rtlCol="0" anchor="ctr">
              <a:spAutoFit/>
            </a:bodyPr>
            <a:lstStyle/>
            <a:p>
              <a:pPr marL="12700" algn="l">
                <a:lnSpc>
                  <a:spcPct val="100000"/>
                </a:lnSpc>
              </a:pPr>
              <a:r>
                <a:rPr lang="en-GB" sz="1400" dirty="0">
                  <a:solidFill>
                    <a:schemeClr val="tx1"/>
                  </a:solidFill>
                  <a:latin typeface="+mn-lt"/>
                  <a:cs typeface="BlissPro"/>
                </a:rPr>
                <a:t> Yellow – 243 | 197 | 51</a:t>
              </a:r>
            </a:p>
          </p:txBody>
        </p:sp>
        <p:sp>
          <p:nvSpPr>
            <p:cNvPr id="10" name="TextBox 9">
              <a:extLst>
                <a:ext uri="{FF2B5EF4-FFF2-40B4-BE49-F238E27FC236}">
                  <a16:creationId xmlns:a16="http://schemas.microsoft.com/office/drawing/2014/main" id="{A5FE73E9-6D3B-A74F-ACDD-F68545468A3A}"/>
                </a:ext>
              </a:extLst>
            </p:cNvPr>
            <p:cNvSpPr txBox="1"/>
            <p:nvPr userDrawn="1"/>
          </p:nvSpPr>
          <p:spPr>
            <a:xfrm>
              <a:off x="-2743200" y="3096509"/>
              <a:ext cx="2361600" cy="215444"/>
            </a:xfrm>
            <a:prstGeom prst="rect">
              <a:avLst/>
            </a:prstGeom>
            <a:solidFill>
              <a:schemeClr val="accent6"/>
            </a:solidFill>
            <a:ln>
              <a:solidFill>
                <a:schemeClr val="accent6"/>
              </a:solidFill>
            </a:ln>
          </p:spPr>
          <p:txBody>
            <a:bodyPr vert="horz" wrap="square" lIns="0" tIns="0" rIns="0" bIns="0" rtlCol="0" anchor="ctr">
              <a:spAutoFit/>
            </a:bodyPr>
            <a:lstStyle/>
            <a:p>
              <a:pPr marL="12700" algn="l">
                <a:lnSpc>
                  <a:spcPct val="100000"/>
                </a:lnSpc>
              </a:pPr>
              <a:r>
                <a:rPr lang="en-GB" sz="1400" dirty="0">
                  <a:solidFill>
                    <a:schemeClr val="tx1"/>
                  </a:solidFill>
                  <a:latin typeface="+mn-lt"/>
                  <a:cs typeface="BlissPro"/>
                </a:rPr>
                <a:t> Green – 156 | 195 | 40</a:t>
              </a:r>
            </a:p>
          </p:txBody>
        </p:sp>
      </p:grpSp>
      <p:sp>
        <p:nvSpPr>
          <p:cNvPr id="1026" name="Holder 3">
            <a:extLst>
              <a:ext uri="{FF2B5EF4-FFF2-40B4-BE49-F238E27FC236}">
                <a16:creationId xmlns:a16="http://schemas.microsoft.com/office/drawing/2014/main" id="{0E468280-27F0-4EAA-878F-10E1E203B8F0}"/>
              </a:ext>
            </a:extLst>
          </p:cNvPr>
          <p:cNvSpPr>
            <a:spLocks noGrp="1"/>
          </p:cNvSpPr>
          <p:nvPr>
            <p:ph type="body" idx="1"/>
          </p:nvPr>
        </p:nvSpPr>
        <p:spPr bwMode="auto">
          <a:xfrm>
            <a:off x="457200" y="1184275"/>
            <a:ext cx="822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dirty="0"/>
          </a:p>
        </p:txBody>
      </p:sp>
    </p:spTree>
    <p:extLst>
      <p:ext uri="{BB962C8B-B14F-4D97-AF65-F5344CB8AC3E}">
        <p14:creationId xmlns:p14="http://schemas.microsoft.com/office/powerpoint/2010/main" val="847467073"/>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0" r:id="rId3"/>
    <p:sldLayoutId id="2147484225" r:id="rId4"/>
    <p:sldLayoutId id="2147484269" r:id="rId5"/>
    <p:sldLayoutId id="2147484226" r:id="rId6"/>
    <p:sldLayoutId id="2147484228" r:id="rId7"/>
    <p:sldLayoutId id="2147484229" r:id="rId8"/>
    <p:sldLayoutId id="2147484230" r:id="rId9"/>
    <p:sldLayoutId id="2147484231" r:id="rId10"/>
    <p:sldLayoutId id="2147484232" r:id="rId11"/>
    <p:sldLayoutId id="2147484253" r:id="rId12"/>
    <p:sldLayoutId id="2147484233" r:id="rId13"/>
    <p:sldLayoutId id="2147484234" r:id="rId14"/>
    <p:sldLayoutId id="2147484235" r:id="rId15"/>
    <p:sldLayoutId id="2147484236" r:id="rId16"/>
    <p:sldLayoutId id="2147484237" r:id="rId17"/>
    <p:sldLayoutId id="2147484254" r:id="rId18"/>
    <p:sldLayoutId id="2147484238" r:id="rId19"/>
    <p:sldLayoutId id="2147484239" r:id="rId20"/>
    <p:sldLayoutId id="2147484240" r:id="rId21"/>
    <p:sldLayoutId id="2147484275" r:id="rId22"/>
    <p:sldLayoutId id="2147484241" r:id="rId23"/>
    <p:sldLayoutId id="2147484276" r:id="rId24"/>
    <p:sldLayoutId id="2147484242" r:id="rId25"/>
    <p:sldLayoutId id="2147484258" r:id="rId26"/>
    <p:sldLayoutId id="2147484259" r:id="rId27"/>
    <p:sldLayoutId id="2147484243" r:id="rId28"/>
    <p:sldLayoutId id="2147484244" r:id="rId29"/>
    <p:sldLayoutId id="2147484245" r:id="rId30"/>
    <p:sldLayoutId id="2147484246" r:id="rId31"/>
    <p:sldLayoutId id="2147484247" r:id="rId32"/>
    <p:sldLayoutId id="2147484255" r:id="rId33"/>
    <p:sldLayoutId id="2147484248" r:id="rId34"/>
    <p:sldLayoutId id="2147484270" r:id="rId35"/>
    <p:sldLayoutId id="2147484249" r:id="rId36"/>
    <p:sldLayoutId id="2147484271" r:id="rId37"/>
    <p:sldLayoutId id="2147484263" r:id="rId38"/>
    <p:sldLayoutId id="2147484272" r:id="rId39"/>
    <p:sldLayoutId id="2147484264" r:id="rId40"/>
    <p:sldLayoutId id="2147484273" r:id="rId41"/>
    <p:sldLayoutId id="2147484265" r:id="rId42"/>
    <p:sldLayoutId id="2147484274" r:id="rId43"/>
    <p:sldLayoutId id="2147484252" r:id="rId44"/>
    <p:sldLayoutId id="2147484257" r:id="rId45"/>
    <p:sldLayoutId id="2147484277" r:id="rId46"/>
    <p:sldLayoutId id="2147484278" r:id="rId47"/>
    <p:sldLayoutId id="2147484279" r:id="rId48"/>
    <p:sldLayoutId id="2147484280" r:id="rId49"/>
  </p:sldLayoutIdLst>
  <p:hf hdr="0" ftr="0" dt="0"/>
  <p:txStyles>
    <p:titleStyle>
      <a:lvl1pPr algn="ctr" rtl="0" eaLnBrk="1" fontAlgn="base" hangingPunct="1">
        <a:spcBef>
          <a:spcPct val="0"/>
        </a:spcBef>
        <a:spcAft>
          <a:spcPct val="0"/>
        </a:spcAft>
        <a:defRPr>
          <a:solidFill>
            <a:schemeClr val="tx2"/>
          </a:solidFill>
          <a:latin typeface="+mj-lt"/>
          <a:ea typeface="MS PGothic" panose="020B0600070205080204" pitchFamily="34" charset="-128"/>
          <a:cs typeface="+mj-cs"/>
        </a:defRPr>
      </a:lvl1pPr>
      <a:lvl2pPr algn="ctr" rtl="0" eaLnBrk="1" fontAlgn="base" hangingPunct="1">
        <a:spcBef>
          <a:spcPct val="0"/>
        </a:spcBef>
        <a:spcAft>
          <a:spcPct val="0"/>
        </a:spcAft>
        <a:defRPr>
          <a:solidFill>
            <a:schemeClr val="tx2"/>
          </a:solidFill>
          <a:latin typeface="Calibri" charset="0"/>
          <a:ea typeface="MS PGothic" panose="020B0600070205080204" pitchFamily="34" charset="-128"/>
        </a:defRPr>
      </a:lvl2pPr>
      <a:lvl3pPr algn="ctr" rtl="0" eaLnBrk="1" fontAlgn="base" hangingPunct="1">
        <a:spcBef>
          <a:spcPct val="0"/>
        </a:spcBef>
        <a:spcAft>
          <a:spcPct val="0"/>
        </a:spcAft>
        <a:defRPr>
          <a:solidFill>
            <a:schemeClr val="tx2"/>
          </a:solidFill>
          <a:latin typeface="Calibri" charset="0"/>
          <a:ea typeface="MS PGothic" panose="020B0600070205080204" pitchFamily="34" charset="-128"/>
        </a:defRPr>
      </a:lvl3pPr>
      <a:lvl4pPr algn="ctr" rtl="0" eaLnBrk="1" fontAlgn="base" hangingPunct="1">
        <a:spcBef>
          <a:spcPct val="0"/>
        </a:spcBef>
        <a:spcAft>
          <a:spcPct val="0"/>
        </a:spcAft>
        <a:defRPr>
          <a:solidFill>
            <a:schemeClr val="tx2"/>
          </a:solidFill>
          <a:latin typeface="Calibri" charset="0"/>
          <a:ea typeface="MS PGothic" panose="020B0600070205080204" pitchFamily="34" charset="-128"/>
        </a:defRPr>
      </a:lvl4pPr>
      <a:lvl5pPr algn="ctr" rtl="0" eaLnBrk="1" fontAlgn="base" hangingPunct="1">
        <a:spcBef>
          <a:spcPct val="0"/>
        </a:spcBef>
        <a:spcAft>
          <a:spcPct val="0"/>
        </a:spcAft>
        <a:defRPr>
          <a:solidFill>
            <a:schemeClr val="tx2"/>
          </a:solidFill>
          <a:latin typeface="Calibri" charset="0"/>
          <a:ea typeface="MS PGothic" panose="020B0600070205080204" pitchFamily="34" charset="-128"/>
        </a:defRPr>
      </a:lvl5pPr>
      <a:lvl6pPr marL="342900" algn="ctr" rtl="0" eaLnBrk="1" fontAlgn="base" hangingPunct="1">
        <a:spcBef>
          <a:spcPct val="0"/>
        </a:spcBef>
        <a:spcAft>
          <a:spcPct val="0"/>
        </a:spcAft>
        <a:defRPr>
          <a:solidFill>
            <a:schemeClr val="tx2"/>
          </a:solidFill>
          <a:latin typeface="Calibri" charset="0"/>
          <a:ea typeface="ＭＳ Ｐゴシック" charset="-128"/>
        </a:defRPr>
      </a:lvl6pPr>
      <a:lvl7pPr marL="685800" algn="ctr" rtl="0" eaLnBrk="1" fontAlgn="base" hangingPunct="1">
        <a:spcBef>
          <a:spcPct val="0"/>
        </a:spcBef>
        <a:spcAft>
          <a:spcPct val="0"/>
        </a:spcAft>
        <a:defRPr>
          <a:solidFill>
            <a:schemeClr val="tx2"/>
          </a:solidFill>
          <a:latin typeface="Calibri" charset="0"/>
          <a:ea typeface="ＭＳ Ｐゴシック" charset="-128"/>
        </a:defRPr>
      </a:lvl7pPr>
      <a:lvl8pPr marL="1028700" algn="ctr" rtl="0" eaLnBrk="1" fontAlgn="base" hangingPunct="1">
        <a:spcBef>
          <a:spcPct val="0"/>
        </a:spcBef>
        <a:spcAft>
          <a:spcPct val="0"/>
        </a:spcAft>
        <a:defRPr>
          <a:solidFill>
            <a:schemeClr val="tx2"/>
          </a:solidFill>
          <a:latin typeface="Calibri" charset="0"/>
          <a:ea typeface="ＭＳ Ｐゴシック" charset="-128"/>
        </a:defRPr>
      </a:lvl8pPr>
      <a:lvl9pPr marL="1371600" algn="ctr" rtl="0" eaLnBrk="1" fontAlgn="base" hangingPunct="1">
        <a:spcBef>
          <a:spcPct val="0"/>
        </a:spcBef>
        <a:spcAft>
          <a:spcPct val="0"/>
        </a:spcAft>
        <a:defRPr>
          <a:solidFill>
            <a:schemeClr val="tx2"/>
          </a:solidFill>
          <a:latin typeface="Calibri" charset="0"/>
          <a:ea typeface="ＭＳ Ｐゴシック" charset="-128"/>
        </a:defRPr>
      </a:lvl9pPr>
    </p:titleStyle>
    <p:body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ocr.org.uk/Images/714649-specification-gcse-geography-b-j386.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ocr.org.uk/qualifications/entry-level/geography-r407-from-2016/" TargetMode="External"/><Relationship Id="rId7" Type="http://schemas.openxmlformats.org/officeDocument/2006/relationships/hyperlink" Target="https://www.ocr.org.uk/qualifications/gcse/geography-b-j386-from-2025/"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hyperlink" Target="https://www.ocr.org.uk/qualifications/gcse/geography-a-geographical-themes-j383-from-2016/" TargetMode="External"/><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hyperlink" Target="https://www.ocr.org.uk/qualifications/as-and-a-level/geography-h081-h481-from-201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hyperlink" Target="https://www.ocr.org.uk/Images/594899-geographical-skills-handbook.pdf"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www.ocr.org.uk/qualifications/teach-cambridge/"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hyperlink" Target="https://www.ocr.org.uk/qualifications/gcse/geography-b-geography-for-enquiring-minds-j384-from-2016/assessment/" TargetMode="Externa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hyperlink" Target="https://activeresults-online.ocr.org.uk/"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https://www.ocr.org.uk/blog/meet-our-subject-advisors/" TargetMode="Externa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hyperlink" Target="https://www.ocr.org.uk/Images/627768-strategies-to-support-students-in-tackling-level-marked-questions.pdf" TargetMode="External"/><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hyperlink" Target="https://www.ocr.org.uk/Images/627768-strategies-to-support-students-in-tackling-level-marked-questions.pdf" TargetMode="External"/><Relationship Id="rId4" Type="http://schemas.openxmlformats.org/officeDocument/2006/relationships/hyperlink" Target="https://www.ocr.org.uk/Images/539424-command-words.pd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hyperlink" Target="https://www.ocr.org.uk/blog/how-important-are-command-words/" TargetMode="External"/><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https://www.ocr.org.uk/Images/539424-command-words.pdf" TargetMode="External"/><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teachcambridge.org/landing" TargetMode="External"/><Relationship Id="rId1" Type="http://schemas.openxmlformats.org/officeDocument/2006/relationships/slideLayout" Target="../slideLayouts/slideLayout48.xml"/><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20.xml"/><Relationship Id="rId5" Type="http://schemas.openxmlformats.org/officeDocument/2006/relationships/image" Target="../media/image81.png"/><Relationship Id="rId4" Type="http://schemas.openxmlformats.org/officeDocument/2006/relationships/hyperlink" Target="https://www.ocr.org.uk/Images/578869-gcse-fieldwork-skills-factsheet.doc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hyperlink" Target="https://www.ocr.org.uk/qualifications/teach-cambridge/" TargetMode="External"/><Relationship Id="rId2" Type="http://schemas.openxmlformats.org/officeDocument/2006/relationships/notesSlide" Target="../notesSlides/notesSlide53.xml"/><Relationship Id="rId1" Type="http://schemas.openxmlformats.org/officeDocument/2006/relationships/slideLayout" Target="../slideLayouts/slideLayout2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www.ocr.org.uk/qualifications/professional-development/events/?subject=Geography"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teach.ocr.org.uk/teacher-network-events" TargetMode="External"/><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hyperlink" Target="https://www.ocr.org.uk/qualifications/email-updates/" TargetMode="External"/><Relationship Id="rId2" Type="http://schemas.openxmlformats.org/officeDocument/2006/relationships/notesSlide" Target="../notesSlides/notesSlide55.xml"/><Relationship Id="rId1" Type="http://schemas.openxmlformats.org/officeDocument/2006/relationships/slideLayout" Target="../slideLayouts/slideLayout2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hyperlink" Target="https://www.ocr.org.uk/blog/index.aspx?filter=keyword:117|4031||qualification_subject|" TargetMode="External"/><Relationship Id="rId2" Type="http://schemas.openxmlformats.org/officeDocument/2006/relationships/notesSlide" Target="../notesSlides/notesSlide56.xml"/><Relationship Id="rId1" Type="http://schemas.openxmlformats.org/officeDocument/2006/relationships/slideLayout" Target="../slideLayouts/slideLayout2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hyperlink" Target="https://www.ocr.org.uk/blog/a-geography-podcast-for-alevel-students-get-it-in-10/" TargetMode="External"/><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30.png"/><Relationship Id="rId5" Type="http://schemas.openxmlformats.org/officeDocument/2006/relationships/hyperlink" Target="https://open.spotify.com/show/7nXOPzyeTeBZPE1IZX2Dui?si=8a34c8a135884c10&amp;nd=1&amp;dlsi=73fb75cbca594b85" TargetMode="External"/><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8" Type="http://schemas.openxmlformats.org/officeDocument/2006/relationships/hyperlink" Target="https://twitter.com/OCR_Geography" TargetMode="External"/><Relationship Id="rId3" Type="http://schemas.openxmlformats.org/officeDocument/2006/relationships/hyperlink" Target="https://www.ocr.org.uk/Images/207307-specification-accredited-gcse-geography-b-j384.pdf" TargetMode="External"/><Relationship Id="rId7" Type="http://schemas.openxmlformats.org/officeDocument/2006/relationships/hyperlink" Target="https://www.ocr.org.uk/blog/" TargetMode="External"/><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hyperlink" Target="https://www.ocr.org.uk/qualifications/expression-of-interest/" TargetMode="External"/><Relationship Id="rId11" Type="http://schemas.openxmlformats.org/officeDocument/2006/relationships/hyperlink" Target="mailto:support@OCR.org.uk" TargetMode="External"/><Relationship Id="rId5" Type="http://schemas.openxmlformats.org/officeDocument/2006/relationships/hyperlink" Target="https://www.ocr.org.uk/qualifications/professional-development/events/?subject=Geography" TargetMode="External"/><Relationship Id="rId10" Type="http://schemas.openxmlformats.org/officeDocument/2006/relationships/hyperlink" Target="https://teach.ocr.org.uk/teacher-network-events" TargetMode="External"/><Relationship Id="rId4" Type="http://schemas.openxmlformats.org/officeDocument/2006/relationships/hyperlink" Target="https://ocr.org.uk/qualifications/email-updates/" TargetMode="External"/><Relationship Id="rId9" Type="http://schemas.openxmlformats.org/officeDocument/2006/relationships/hyperlink" Target="https://teachcambridge.org/landing"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mailto:geography@ocr.org.uk" TargetMode="External"/><Relationship Id="rId2" Type="http://schemas.openxmlformats.org/officeDocument/2006/relationships/notesSlide" Target="../notesSlides/notesSlide59.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3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3.png"/><Relationship Id="rId7" Type="http://schemas.openxmlformats.org/officeDocument/2006/relationships/diagramQuickStyle" Target="../diagrams/quickStyle2.xml"/><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diagramLayout" Target="../diagrams/layout2.xml"/><Relationship Id="rId11" Type="http://schemas.openxmlformats.org/officeDocument/2006/relationships/image" Target="../media/image35.png"/><Relationship Id="rId5" Type="http://schemas.openxmlformats.org/officeDocument/2006/relationships/diagramData" Target="../diagrams/data2.xml"/><Relationship Id="rId10" Type="http://schemas.openxmlformats.org/officeDocument/2006/relationships/hyperlink" Target="https://teach.ocr.org.uk/ocr-geography-b" TargetMode="External"/><Relationship Id="rId4" Type="http://schemas.openxmlformats.org/officeDocument/2006/relationships/image" Target="../media/image34.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BAD71C-3163-8762-2885-CA7D67FEC217}"/>
              </a:ext>
            </a:extLst>
          </p:cNvPr>
          <p:cNvSpPr>
            <a:spLocks noGrp="1"/>
          </p:cNvSpPr>
          <p:nvPr>
            <p:ph type="body" sz="quarter" idx="12"/>
          </p:nvPr>
        </p:nvSpPr>
        <p:spPr>
          <a:xfrm>
            <a:off x="533400" y="1066800"/>
            <a:ext cx="8031162" cy="3791807"/>
          </a:xfrm>
        </p:spPr>
        <p:txBody>
          <a:bodyPr/>
          <a:lstStyle/>
          <a:p>
            <a:pPr marL="285750" indent="-285750">
              <a:buFont typeface="Arial" panose="020B0604020202020204" pitchFamily="34" charset="0"/>
              <a:buChar char="•"/>
            </a:pPr>
            <a:r>
              <a:rPr lang="en-GB" sz="1600" dirty="0">
                <a:latin typeface="Arial"/>
                <a:cs typeface="Arial"/>
              </a:rPr>
              <a:t>Geography updates</a:t>
            </a:r>
          </a:p>
          <a:p>
            <a:pPr marL="285750" indent="-285750">
              <a:buFont typeface="Arial" panose="020B0604020202020204" pitchFamily="34" charset="0"/>
              <a:buChar char="•"/>
            </a:pPr>
            <a:endParaRPr lang="en-GB" sz="1600" dirty="0">
              <a:latin typeface="Arial"/>
              <a:cs typeface="Arial"/>
            </a:endParaRPr>
          </a:p>
          <a:p>
            <a:pPr marL="285750" indent="-285750">
              <a:buFont typeface="Arial" panose="020B0604020202020204" pitchFamily="34" charset="0"/>
              <a:buChar char="•"/>
            </a:pPr>
            <a:r>
              <a:rPr lang="en-GB" sz="1600" dirty="0">
                <a:latin typeface="Arial"/>
                <a:cs typeface="Arial"/>
              </a:rPr>
              <a:t>Highlights from summer 2024</a:t>
            </a:r>
          </a:p>
          <a:p>
            <a:endParaRPr lang="en-GB" sz="1600" dirty="0">
              <a:cs typeface="Arial"/>
            </a:endParaRPr>
          </a:p>
          <a:p>
            <a:pPr marL="285750" indent="-285750">
              <a:buFont typeface="Arial" panose="020B0604020202020204" pitchFamily="34" charset="0"/>
              <a:buChar char="•"/>
            </a:pPr>
            <a:r>
              <a:rPr lang="en-GB" sz="1600" dirty="0">
                <a:latin typeface="Arial"/>
                <a:cs typeface="Arial"/>
              </a:rPr>
              <a:t>Understanding the assessments:</a:t>
            </a:r>
          </a:p>
          <a:p>
            <a:pPr marL="971550" lvl="2" indent="-285750">
              <a:buFont typeface="Arial" panose="020B0604020202020204" pitchFamily="34" charset="0"/>
              <a:buChar char="•"/>
            </a:pPr>
            <a:r>
              <a:rPr lang="en-GB" sz="1600" dirty="0">
                <a:ea typeface="MS PGothic"/>
              </a:rPr>
              <a:t>Low tariff questions</a:t>
            </a:r>
            <a:endParaRPr lang="en-GB" sz="1600" dirty="0">
              <a:ea typeface="MS PGothic"/>
              <a:cs typeface="Arial"/>
            </a:endParaRPr>
          </a:p>
          <a:p>
            <a:pPr marL="971550" lvl="2" indent="-285750">
              <a:buFont typeface="Arial" panose="020B0604020202020204" pitchFamily="34" charset="0"/>
              <a:buChar char="•"/>
            </a:pPr>
            <a:r>
              <a:rPr lang="en-GB" sz="1600" dirty="0">
                <a:ea typeface="MS PGothic"/>
              </a:rPr>
              <a:t>Case study questions</a:t>
            </a:r>
            <a:endParaRPr lang="en-GB" sz="1600" dirty="0">
              <a:ea typeface="MS PGothic"/>
              <a:cs typeface="Arial"/>
            </a:endParaRPr>
          </a:p>
          <a:p>
            <a:pPr marL="971550" lvl="2" indent="-285750">
              <a:buFont typeface="Arial" panose="020B0604020202020204" pitchFamily="34" charset="0"/>
              <a:buChar char="•"/>
            </a:pPr>
            <a:r>
              <a:rPr lang="en-GB" sz="1600" dirty="0">
                <a:ea typeface="MS PGothic"/>
              </a:rPr>
              <a:t>Level marked questions</a:t>
            </a:r>
            <a:endParaRPr lang="en-GB" sz="1600" dirty="0">
              <a:ea typeface="MS PGothic"/>
              <a:cs typeface="Arial"/>
            </a:endParaRPr>
          </a:p>
          <a:p>
            <a:pPr marL="971550" lvl="2" indent="-285750">
              <a:buFont typeface="Arial" panose="020B0604020202020204" pitchFamily="34" charset="0"/>
              <a:buChar char="•"/>
            </a:pPr>
            <a:r>
              <a:rPr lang="en-GB" sz="1600" dirty="0">
                <a:ea typeface="MS PGothic"/>
              </a:rPr>
              <a:t>Extended response questions (8 and12 mark)</a:t>
            </a:r>
          </a:p>
          <a:p>
            <a:pPr marL="971550" lvl="2" indent="-285750">
              <a:buFont typeface="Arial" panose="020B0604020202020204" pitchFamily="34" charset="0"/>
              <a:buChar char="•"/>
            </a:pPr>
            <a:endParaRPr lang="en-GB" sz="1600" dirty="0">
              <a:ea typeface="MS PGothic"/>
              <a:cs typeface="Arial"/>
            </a:endParaRPr>
          </a:p>
          <a:p>
            <a:pPr marL="288450" lvl="1" indent="-285750">
              <a:buFont typeface="Arial" panose="020B0604020202020204" pitchFamily="34" charset="0"/>
              <a:buChar char="•"/>
            </a:pPr>
            <a:r>
              <a:rPr lang="en-GB" sz="1600" dirty="0">
                <a:ea typeface="MS PGothic"/>
                <a:cs typeface="Arial"/>
              </a:rPr>
              <a:t>Preparing for 2025</a:t>
            </a:r>
          </a:p>
          <a:p>
            <a:pPr marL="288450" lvl="1" indent="-285750">
              <a:buFont typeface="Arial" panose="020B0604020202020204" pitchFamily="34" charset="0"/>
              <a:buChar char="•"/>
            </a:pPr>
            <a:endParaRPr lang="en-GB" sz="1600" dirty="0">
              <a:latin typeface="Arial"/>
              <a:ea typeface="MS PGothic"/>
              <a:cs typeface="Arial"/>
            </a:endParaRPr>
          </a:p>
          <a:p>
            <a:pPr marL="288450" lvl="1" indent="-285750">
              <a:buFont typeface="Arial" panose="020B0604020202020204" pitchFamily="34" charset="0"/>
              <a:buChar char="•"/>
            </a:pPr>
            <a:r>
              <a:rPr lang="en-GB" sz="1600" dirty="0">
                <a:latin typeface="Arial"/>
                <a:cs typeface="Arial"/>
              </a:rPr>
              <a:t>Explore resources and support available</a:t>
            </a:r>
          </a:p>
        </p:txBody>
      </p:sp>
      <p:sp>
        <p:nvSpPr>
          <p:cNvPr id="3" name="Text Placeholder 2">
            <a:extLst>
              <a:ext uri="{FF2B5EF4-FFF2-40B4-BE49-F238E27FC236}">
                <a16:creationId xmlns:a16="http://schemas.microsoft.com/office/drawing/2014/main" id="{B04D6D23-F592-57C5-7893-F49E27BD5605}"/>
              </a:ext>
            </a:extLst>
          </p:cNvPr>
          <p:cNvSpPr>
            <a:spLocks noGrp="1"/>
          </p:cNvSpPr>
          <p:nvPr>
            <p:ph type="body" sz="quarter" idx="10"/>
          </p:nvPr>
        </p:nvSpPr>
        <p:spPr/>
        <p:txBody>
          <a:bodyPr/>
          <a:lstStyle/>
          <a:p>
            <a:r>
              <a:rPr lang="en-GB" dirty="0"/>
              <a:t>Overview of the session</a:t>
            </a:r>
          </a:p>
        </p:txBody>
      </p:sp>
    </p:spTree>
    <p:extLst>
      <p:ext uri="{BB962C8B-B14F-4D97-AF65-F5344CB8AC3E}">
        <p14:creationId xmlns:p14="http://schemas.microsoft.com/office/powerpoint/2010/main" val="350861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729A50-EB93-E71A-644F-213820F12BB4}"/>
              </a:ext>
            </a:extLst>
          </p:cNvPr>
          <p:cNvSpPr>
            <a:spLocks noGrp="1"/>
          </p:cNvSpPr>
          <p:nvPr>
            <p:ph type="body" sz="quarter" idx="10"/>
          </p:nvPr>
        </p:nvSpPr>
        <p:spPr/>
        <p:txBody>
          <a:bodyPr/>
          <a:lstStyle/>
          <a:p>
            <a:r>
              <a:rPr lang="en-GB" dirty="0"/>
              <a:t>Structure of the course</a:t>
            </a:r>
          </a:p>
        </p:txBody>
      </p:sp>
      <p:graphicFrame>
        <p:nvGraphicFramePr>
          <p:cNvPr id="2" name="Table 1">
            <a:extLst>
              <a:ext uri="{FF2B5EF4-FFF2-40B4-BE49-F238E27FC236}">
                <a16:creationId xmlns:a16="http://schemas.microsoft.com/office/drawing/2014/main" id="{88E3F590-38FE-3FEB-464C-6DE970597B1B}"/>
              </a:ext>
            </a:extLst>
          </p:cNvPr>
          <p:cNvGraphicFramePr>
            <a:graphicFrameLocks noGrp="1"/>
          </p:cNvGraphicFramePr>
          <p:nvPr/>
        </p:nvGraphicFramePr>
        <p:xfrm>
          <a:off x="179512" y="915567"/>
          <a:ext cx="8568952" cy="4176463"/>
        </p:xfrm>
        <a:graphic>
          <a:graphicData uri="http://schemas.openxmlformats.org/drawingml/2006/table">
            <a:tbl>
              <a:tblPr firstRow="1" bandRow="1"/>
              <a:tblGrid>
                <a:gridCol w="3075303">
                  <a:extLst>
                    <a:ext uri="{9D8B030D-6E8A-4147-A177-3AD203B41FA5}">
                      <a16:colId xmlns:a16="http://schemas.microsoft.com/office/drawing/2014/main" val="209877033"/>
                    </a:ext>
                  </a:extLst>
                </a:gridCol>
                <a:gridCol w="1209173">
                  <a:extLst>
                    <a:ext uri="{9D8B030D-6E8A-4147-A177-3AD203B41FA5}">
                      <a16:colId xmlns:a16="http://schemas.microsoft.com/office/drawing/2014/main" val="389712319"/>
                    </a:ext>
                  </a:extLst>
                </a:gridCol>
                <a:gridCol w="3026392">
                  <a:extLst>
                    <a:ext uri="{9D8B030D-6E8A-4147-A177-3AD203B41FA5}">
                      <a16:colId xmlns:a16="http://schemas.microsoft.com/office/drawing/2014/main" val="1808471718"/>
                    </a:ext>
                  </a:extLst>
                </a:gridCol>
                <a:gridCol w="1258084">
                  <a:extLst>
                    <a:ext uri="{9D8B030D-6E8A-4147-A177-3AD203B41FA5}">
                      <a16:colId xmlns:a16="http://schemas.microsoft.com/office/drawing/2014/main" val="1856304025"/>
                    </a:ext>
                  </a:extLst>
                </a:gridCol>
              </a:tblGrid>
              <a:tr h="293000">
                <a:tc gridSpan="2">
                  <a:txBody>
                    <a:bodyPr/>
                    <a:lstStyle>
                      <a:lvl1pPr marL="0" eaLnBrk="1" hangingPunct="1">
                        <a:defRPr b="1">
                          <a:solidFill>
                            <a:schemeClr val="lt1"/>
                          </a:solidFill>
                          <a:latin typeface="Calibri" panose="020F0502020204030204"/>
                        </a:defRPr>
                      </a:lvl1pPr>
                      <a:lvl2pPr marL="342900" eaLnBrk="1" hangingPunct="1">
                        <a:defRPr b="1">
                          <a:solidFill>
                            <a:schemeClr val="lt1"/>
                          </a:solidFill>
                          <a:latin typeface="Calibri" panose="020F0502020204030204"/>
                        </a:defRPr>
                      </a:lvl2pPr>
                      <a:lvl3pPr marL="685800" eaLnBrk="1" hangingPunct="1">
                        <a:defRPr b="1">
                          <a:solidFill>
                            <a:schemeClr val="lt1"/>
                          </a:solidFill>
                          <a:latin typeface="Calibri" panose="020F0502020204030204"/>
                        </a:defRPr>
                      </a:lvl3pPr>
                      <a:lvl4pPr marL="1028700" eaLnBrk="1" hangingPunct="1">
                        <a:defRPr b="1">
                          <a:solidFill>
                            <a:schemeClr val="lt1"/>
                          </a:solidFill>
                          <a:latin typeface="Calibri" panose="020F0502020204030204"/>
                        </a:defRPr>
                      </a:lvl4pPr>
                      <a:lvl5pPr marL="1371600" eaLnBrk="1" hangingPunct="1">
                        <a:defRPr b="1">
                          <a:solidFill>
                            <a:schemeClr val="lt1"/>
                          </a:solidFill>
                          <a:latin typeface="Calibri" panose="020F0502020204030204"/>
                        </a:defRPr>
                      </a:lvl5pPr>
                      <a:lvl6pPr marL="1714500" eaLnBrk="1" hangingPunct="1">
                        <a:defRPr b="1">
                          <a:solidFill>
                            <a:schemeClr val="lt1"/>
                          </a:solidFill>
                          <a:latin typeface="Calibri" panose="020F0502020204030204"/>
                        </a:defRPr>
                      </a:lvl6pPr>
                      <a:lvl7pPr marL="2057400" eaLnBrk="1" hangingPunct="1">
                        <a:defRPr b="1">
                          <a:solidFill>
                            <a:schemeClr val="lt1"/>
                          </a:solidFill>
                          <a:latin typeface="Calibri" panose="020F0502020204030204"/>
                        </a:defRPr>
                      </a:lvl7pPr>
                      <a:lvl8pPr marL="2400300" eaLnBrk="1" hangingPunct="1">
                        <a:defRPr b="1">
                          <a:solidFill>
                            <a:schemeClr val="lt1"/>
                          </a:solidFill>
                          <a:latin typeface="Calibri" panose="020F0502020204030204"/>
                        </a:defRPr>
                      </a:lvl8pPr>
                      <a:lvl9pPr marL="2743200" eaLnBrk="1" hangingPunct="1">
                        <a:defRPr b="1">
                          <a:solidFill>
                            <a:schemeClr val="lt1"/>
                          </a:solidFill>
                          <a:latin typeface="Calibri" panose="020F0502020204030204"/>
                        </a:defRPr>
                      </a:lvl9pPr>
                    </a:lstStyle>
                    <a:p>
                      <a:pPr algn="ctr"/>
                      <a:r>
                        <a:rPr lang="en-GB" sz="1200" dirty="0">
                          <a:latin typeface="Arial" panose="020B0604020202020204" pitchFamily="34" charset="0"/>
                          <a:cs typeface="Arial" panose="020B0604020202020204" pitchFamily="34" charset="0"/>
                        </a:rPr>
                        <a:t>GCSE B J386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a:txBody>
                    <a:bodyPr/>
                    <a:lstStyle/>
                    <a:p>
                      <a:endParaRPr lang="en-GB"/>
                    </a:p>
                  </a:txBody>
                  <a:tcPr/>
                </a:tc>
                <a:tc gridSpan="2">
                  <a:txBody>
                    <a:bodyPr/>
                    <a:lstStyle>
                      <a:lvl1pPr marL="0" eaLnBrk="1" hangingPunct="1">
                        <a:defRPr b="1">
                          <a:solidFill>
                            <a:schemeClr val="lt1"/>
                          </a:solidFill>
                          <a:latin typeface="Calibri" panose="020F0502020204030204"/>
                        </a:defRPr>
                      </a:lvl1pPr>
                      <a:lvl2pPr marL="342900" eaLnBrk="1" hangingPunct="1">
                        <a:defRPr b="1">
                          <a:solidFill>
                            <a:schemeClr val="lt1"/>
                          </a:solidFill>
                          <a:latin typeface="Calibri" panose="020F0502020204030204"/>
                        </a:defRPr>
                      </a:lvl2pPr>
                      <a:lvl3pPr marL="685800" eaLnBrk="1" hangingPunct="1">
                        <a:defRPr b="1">
                          <a:solidFill>
                            <a:schemeClr val="lt1"/>
                          </a:solidFill>
                          <a:latin typeface="Calibri" panose="020F0502020204030204"/>
                        </a:defRPr>
                      </a:lvl3pPr>
                      <a:lvl4pPr marL="1028700" eaLnBrk="1" hangingPunct="1">
                        <a:defRPr b="1">
                          <a:solidFill>
                            <a:schemeClr val="lt1"/>
                          </a:solidFill>
                          <a:latin typeface="Calibri" panose="020F0502020204030204"/>
                        </a:defRPr>
                      </a:lvl4pPr>
                      <a:lvl5pPr marL="1371600" eaLnBrk="1" hangingPunct="1">
                        <a:defRPr b="1">
                          <a:solidFill>
                            <a:schemeClr val="lt1"/>
                          </a:solidFill>
                          <a:latin typeface="Calibri" panose="020F0502020204030204"/>
                        </a:defRPr>
                      </a:lvl5pPr>
                      <a:lvl6pPr marL="1714500" eaLnBrk="1" hangingPunct="1">
                        <a:defRPr b="1">
                          <a:solidFill>
                            <a:schemeClr val="lt1"/>
                          </a:solidFill>
                          <a:latin typeface="Calibri" panose="020F0502020204030204"/>
                        </a:defRPr>
                      </a:lvl6pPr>
                      <a:lvl7pPr marL="2057400" eaLnBrk="1" hangingPunct="1">
                        <a:defRPr b="1">
                          <a:solidFill>
                            <a:schemeClr val="lt1"/>
                          </a:solidFill>
                          <a:latin typeface="Calibri" panose="020F0502020204030204"/>
                        </a:defRPr>
                      </a:lvl7pPr>
                      <a:lvl8pPr marL="2400300" eaLnBrk="1" hangingPunct="1">
                        <a:defRPr b="1">
                          <a:solidFill>
                            <a:schemeClr val="lt1"/>
                          </a:solidFill>
                          <a:latin typeface="Calibri" panose="020F0502020204030204"/>
                        </a:defRPr>
                      </a:lvl8pPr>
                      <a:lvl9pPr marL="2743200" eaLnBrk="1" hangingPunct="1">
                        <a:defRPr b="1">
                          <a:solidFill>
                            <a:schemeClr val="lt1"/>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dirty="0">
                          <a:latin typeface="Arial"/>
                          <a:cs typeface="Arial"/>
                        </a:rPr>
                        <a:t>GCSE B (Geography for Enquiring Minds) J384</a:t>
                      </a:r>
                      <a:endParaRPr lang="en-GB" sz="12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a:txBody>
                    <a:bodyPr/>
                    <a:lstStyle/>
                    <a:p>
                      <a:endParaRPr lang="en-GB"/>
                    </a:p>
                  </a:txBody>
                  <a:tcPr/>
                </a:tc>
                <a:extLst>
                  <a:ext uri="{0D108BD9-81ED-4DB2-BD59-A6C34878D82A}">
                    <a16:rowId xmlns:a16="http://schemas.microsoft.com/office/drawing/2014/main" val="3138243301"/>
                  </a:ext>
                </a:extLst>
              </a:tr>
              <a:tr h="1367834">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r>
                        <a:rPr lang="en-GB" sz="1200" b="1" dirty="0">
                          <a:latin typeface="Arial" panose="020B0604020202020204" pitchFamily="34" charset="0"/>
                          <a:cs typeface="Arial" panose="020B0604020202020204" pitchFamily="34" charset="0"/>
                        </a:rPr>
                        <a:t>Our Natural World (01)</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Weather Hazards and Changing Climate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Dynamic Landscapes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Sustaining Ecosystems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Fieldwork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pPr algn="ctr"/>
                      <a:r>
                        <a:rPr lang="en-GB" sz="1200" dirty="0">
                          <a:latin typeface="Arial" panose="020B0604020202020204" pitchFamily="34" charset="0"/>
                          <a:cs typeface="Arial" panose="020B0604020202020204" pitchFamily="34" charset="0"/>
                        </a:rPr>
                        <a:t>35% of total GCSE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r>
                        <a:rPr lang="en-GB" sz="1200" b="1" dirty="0">
                          <a:latin typeface="Arial" panose="020B0604020202020204" pitchFamily="34" charset="0"/>
                          <a:cs typeface="Arial" panose="020B0604020202020204" pitchFamily="34" charset="0"/>
                        </a:rPr>
                        <a:t>Our Natural World (01)</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Global Hazards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Changing Climate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Distinctive Landscapes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Sustaining Ecosystems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Fieldwork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Geographical Skills</a:t>
                      </a:r>
                      <a:endParaRPr lang="en-GB" sz="1200" b="1"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pPr algn="ctr"/>
                      <a:r>
                        <a:rPr lang="en-GB" sz="1200" dirty="0">
                          <a:latin typeface="Arial" panose="020B0604020202020204" pitchFamily="34" charset="0"/>
                          <a:cs typeface="Arial" panose="020B0604020202020204" pitchFamily="34" charset="0"/>
                        </a:rPr>
                        <a:t>35% of total GCSE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223179385"/>
                  </a:ext>
                </a:extLst>
              </a:tr>
              <a:tr h="1367834">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r>
                        <a:rPr lang="en-GB" sz="1200" b="1" dirty="0">
                          <a:latin typeface="Arial" panose="020B0604020202020204" pitchFamily="34" charset="0"/>
                          <a:cs typeface="Arial" panose="020B0604020202020204" pitchFamily="34" charset="0"/>
                        </a:rPr>
                        <a:t>People and Society (02)</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Urban Populations</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Global Development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Resource Reliance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Fieldwork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35% of total GCSE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r>
                        <a:rPr lang="en-GB" sz="1200" b="1" dirty="0">
                          <a:latin typeface="Arial" panose="020B0604020202020204" pitchFamily="34" charset="0"/>
                          <a:cs typeface="Arial" panose="020B0604020202020204" pitchFamily="34" charset="0"/>
                        </a:rPr>
                        <a:t>People and Society (02)</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Urban Futures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Dynamic Development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UK in the 21st Century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Resource Reliance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Fieldwork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Geographical Skills</a:t>
                      </a:r>
                      <a:endParaRPr lang="en-GB" sz="1200" b="1"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35% of total GCSE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464036023"/>
                  </a:ext>
                </a:extLst>
              </a:tr>
              <a:tr h="987863">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r>
                        <a:rPr lang="en-GB" sz="1200" b="1" dirty="0">
                          <a:latin typeface="Arial" panose="020B0604020202020204" pitchFamily="34" charset="0"/>
                          <a:cs typeface="Arial" panose="020B0604020202020204" pitchFamily="34" charset="0"/>
                        </a:rPr>
                        <a:t>Geographical Exploration (03)</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Geographical Skills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Decision Making Exercise </a:t>
                      </a:r>
                    </a:p>
                    <a:p>
                      <a:pPr marL="0" indent="0">
                        <a:buFont typeface="Arial" panose="020B0604020202020204" pitchFamily="34" charset="0"/>
                        <a:buNone/>
                      </a:pPr>
                      <a:endParaRPr lang="en-GB" sz="500"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200" b="0" dirty="0">
                          <a:latin typeface="Arial" panose="020B0604020202020204" pitchFamily="34" charset="0"/>
                          <a:cs typeface="Arial" panose="020B0604020202020204" pitchFamily="34" charset="0"/>
                        </a:rPr>
                        <a:t>Includes inclusion of synoptic assessment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30% of total GCSE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r>
                        <a:rPr lang="en-GB" sz="1200" b="1" dirty="0">
                          <a:latin typeface="Arial" panose="020B0604020202020204" pitchFamily="34" charset="0"/>
                          <a:cs typeface="Arial" panose="020B0604020202020204" pitchFamily="34" charset="0"/>
                        </a:rPr>
                        <a:t>Geographical Exploration (03)</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Geographical Skills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Decision Making Exercise </a:t>
                      </a:r>
                    </a:p>
                    <a:p>
                      <a:pPr marL="0" indent="0">
                        <a:buFont typeface="Arial" panose="020B0604020202020204" pitchFamily="34" charset="0"/>
                        <a:buNone/>
                      </a:pPr>
                      <a:endParaRPr lang="en-GB" sz="500"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200" b="0" dirty="0">
                          <a:latin typeface="Arial" panose="020B0604020202020204" pitchFamily="34" charset="0"/>
                          <a:cs typeface="Arial" panose="020B0604020202020204" pitchFamily="34" charset="0"/>
                        </a:rPr>
                        <a:t>Includes inclusion of synoptic assessment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eaLnBrk="1" hangingPunct="1">
                        <a:defRPr>
                          <a:solidFill>
                            <a:schemeClr val="dk1"/>
                          </a:solidFill>
                          <a:latin typeface="Calibri" panose="020F0502020204030204"/>
                        </a:defRPr>
                      </a:lvl1pPr>
                      <a:lvl2pPr marL="342900" eaLnBrk="1" hangingPunct="1">
                        <a:defRPr>
                          <a:solidFill>
                            <a:schemeClr val="dk1"/>
                          </a:solidFill>
                          <a:latin typeface="Calibri" panose="020F0502020204030204"/>
                        </a:defRPr>
                      </a:lvl2pPr>
                      <a:lvl3pPr marL="685800" eaLnBrk="1" hangingPunct="1">
                        <a:defRPr>
                          <a:solidFill>
                            <a:schemeClr val="dk1"/>
                          </a:solidFill>
                          <a:latin typeface="Calibri" panose="020F0502020204030204"/>
                        </a:defRPr>
                      </a:lvl3pPr>
                      <a:lvl4pPr marL="1028700" eaLnBrk="1" hangingPunct="1">
                        <a:defRPr>
                          <a:solidFill>
                            <a:schemeClr val="dk1"/>
                          </a:solidFill>
                          <a:latin typeface="Calibri" panose="020F0502020204030204"/>
                        </a:defRPr>
                      </a:lvl4pPr>
                      <a:lvl5pPr marL="1371600" eaLnBrk="1" hangingPunct="1">
                        <a:defRPr>
                          <a:solidFill>
                            <a:schemeClr val="dk1"/>
                          </a:solidFill>
                          <a:latin typeface="Calibri" panose="020F0502020204030204"/>
                        </a:defRPr>
                      </a:lvl5pPr>
                      <a:lvl6pPr marL="1714500" eaLnBrk="1" hangingPunct="1">
                        <a:defRPr>
                          <a:solidFill>
                            <a:schemeClr val="dk1"/>
                          </a:solidFill>
                          <a:latin typeface="Calibri" panose="020F0502020204030204"/>
                        </a:defRPr>
                      </a:lvl6pPr>
                      <a:lvl7pPr marL="2057400" eaLnBrk="1" hangingPunct="1">
                        <a:defRPr>
                          <a:solidFill>
                            <a:schemeClr val="dk1"/>
                          </a:solidFill>
                          <a:latin typeface="Calibri" panose="020F0502020204030204"/>
                        </a:defRPr>
                      </a:lvl7pPr>
                      <a:lvl8pPr marL="2400300" eaLnBrk="1" hangingPunct="1">
                        <a:defRPr>
                          <a:solidFill>
                            <a:schemeClr val="dk1"/>
                          </a:solidFill>
                          <a:latin typeface="Calibri" panose="020F0502020204030204"/>
                        </a:defRPr>
                      </a:lvl8pPr>
                      <a:lvl9pPr marL="2743200" eaLnBrk="1" hangingPunct="1">
                        <a:defRPr>
                          <a:solidFill>
                            <a:schemeClr val="dk1"/>
                          </a:solidFill>
                          <a:latin typeface="Calibri" panose="020F050202020403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30% of total GCSE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75080145"/>
                  </a:ext>
                </a:extLst>
              </a:tr>
            </a:tbl>
          </a:graphicData>
        </a:graphic>
      </p:graphicFrame>
    </p:spTree>
    <p:extLst>
      <p:ext uri="{BB962C8B-B14F-4D97-AF65-F5344CB8AC3E}">
        <p14:creationId xmlns:p14="http://schemas.microsoft.com/office/powerpoint/2010/main" val="2165045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E31691-6A2D-1C5D-EFE1-5D22E8A6024F}"/>
              </a:ext>
            </a:extLst>
          </p:cNvPr>
          <p:cNvSpPr>
            <a:spLocks noGrp="1"/>
          </p:cNvSpPr>
          <p:nvPr>
            <p:ph type="body" sz="quarter" idx="10"/>
          </p:nvPr>
        </p:nvSpPr>
        <p:spPr/>
        <p:txBody>
          <a:bodyPr/>
          <a:lstStyle/>
          <a:p>
            <a:r>
              <a:rPr lang="en-GB" dirty="0"/>
              <a:t>Topic overview</a:t>
            </a:r>
          </a:p>
        </p:txBody>
      </p:sp>
      <p:pic>
        <p:nvPicPr>
          <p:cNvPr id="6" name="Picture 5">
            <a:extLst>
              <a:ext uri="{FF2B5EF4-FFF2-40B4-BE49-F238E27FC236}">
                <a16:creationId xmlns:a16="http://schemas.microsoft.com/office/drawing/2014/main" id="{6EF73239-30BB-6744-8DD7-71403B4EFCD3}"/>
              </a:ext>
            </a:extLst>
          </p:cNvPr>
          <p:cNvPicPr>
            <a:picLocks noChangeAspect="1"/>
          </p:cNvPicPr>
          <p:nvPr/>
        </p:nvPicPr>
        <p:blipFill>
          <a:blip r:embed="rId3"/>
          <a:stretch>
            <a:fillRect/>
          </a:stretch>
        </p:blipFill>
        <p:spPr>
          <a:xfrm>
            <a:off x="467544" y="904497"/>
            <a:ext cx="4226498" cy="4239003"/>
          </a:xfrm>
          <a:prstGeom prst="rect">
            <a:avLst/>
          </a:prstGeom>
        </p:spPr>
      </p:pic>
      <p:pic>
        <p:nvPicPr>
          <p:cNvPr id="7" name="Picture 6">
            <a:hlinkClick r:id="rId4"/>
            <a:extLst>
              <a:ext uri="{FF2B5EF4-FFF2-40B4-BE49-F238E27FC236}">
                <a16:creationId xmlns:a16="http://schemas.microsoft.com/office/drawing/2014/main" id="{6DC984D9-539E-8C90-FA26-F10A7226B4F8}"/>
              </a:ext>
            </a:extLst>
          </p:cNvPr>
          <p:cNvPicPr>
            <a:picLocks noChangeAspect="1"/>
          </p:cNvPicPr>
          <p:nvPr/>
        </p:nvPicPr>
        <p:blipFill>
          <a:blip r:embed="rId5"/>
          <a:stretch>
            <a:fillRect/>
          </a:stretch>
        </p:blipFill>
        <p:spPr>
          <a:xfrm>
            <a:off x="4788024" y="1860860"/>
            <a:ext cx="2323804" cy="3262054"/>
          </a:xfrm>
          <a:prstGeom prst="rect">
            <a:avLst/>
          </a:prstGeom>
        </p:spPr>
      </p:pic>
      <p:pic>
        <p:nvPicPr>
          <p:cNvPr id="9" name="Picture 8">
            <a:extLst>
              <a:ext uri="{FF2B5EF4-FFF2-40B4-BE49-F238E27FC236}">
                <a16:creationId xmlns:a16="http://schemas.microsoft.com/office/drawing/2014/main" id="{B4728E08-DDD8-D15F-778C-1F7B0356054C}"/>
              </a:ext>
            </a:extLst>
          </p:cNvPr>
          <p:cNvPicPr>
            <a:picLocks noChangeAspect="1"/>
          </p:cNvPicPr>
          <p:nvPr/>
        </p:nvPicPr>
        <p:blipFill>
          <a:blip r:embed="rId6"/>
          <a:stretch>
            <a:fillRect/>
          </a:stretch>
        </p:blipFill>
        <p:spPr>
          <a:xfrm>
            <a:off x="4788024" y="914156"/>
            <a:ext cx="4226498" cy="937514"/>
          </a:xfrm>
          <a:prstGeom prst="rect">
            <a:avLst/>
          </a:prstGeom>
        </p:spPr>
      </p:pic>
      <p:pic>
        <p:nvPicPr>
          <p:cNvPr id="2" name="Picture 2">
            <a:extLst>
              <a:ext uri="{FF2B5EF4-FFF2-40B4-BE49-F238E27FC236}">
                <a16:creationId xmlns:a16="http://schemas.microsoft.com/office/drawing/2014/main" id="{6AEFA14D-0D99-9989-5921-3EA9AB0105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39" r="3794"/>
          <a:stretch/>
        </p:blipFill>
        <p:spPr bwMode="auto">
          <a:xfrm>
            <a:off x="7236295" y="3147814"/>
            <a:ext cx="1853325" cy="1995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9434CC11-8798-A9C4-F4BC-2FC8677C8145}"/>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0" y="0"/>
            <a:ext cx="4572000" cy="5143500"/>
          </a:xfrm>
        </p:spPr>
      </p:pic>
      <p:pic>
        <p:nvPicPr>
          <p:cNvPr id="5" name="Picture 4">
            <a:extLst>
              <a:ext uri="{FF2B5EF4-FFF2-40B4-BE49-F238E27FC236}">
                <a16:creationId xmlns:a16="http://schemas.microsoft.com/office/drawing/2014/main" id="{210C72F2-9A7C-3CE9-5A52-339D4EB89E4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7218" y="2228596"/>
            <a:ext cx="2446782" cy="2914904"/>
          </a:xfrm>
          <a:prstGeom prst="rect">
            <a:avLst/>
          </a:prstGeom>
        </p:spPr>
      </p:pic>
      <p:sp>
        <p:nvSpPr>
          <p:cNvPr id="3" name="Title 2">
            <a:extLst>
              <a:ext uri="{FF2B5EF4-FFF2-40B4-BE49-F238E27FC236}">
                <a16:creationId xmlns:a16="http://schemas.microsoft.com/office/drawing/2014/main" id="{59AB556E-50F5-55DA-B7B7-38258073ABD8}"/>
              </a:ext>
            </a:extLst>
          </p:cNvPr>
          <p:cNvSpPr>
            <a:spLocks noGrp="1"/>
          </p:cNvSpPr>
          <p:nvPr>
            <p:ph type="title"/>
          </p:nvPr>
        </p:nvSpPr>
        <p:spPr>
          <a:xfrm>
            <a:off x="191351" y="248653"/>
            <a:ext cx="4193865" cy="4668252"/>
          </a:xfrm>
        </p:spPr>
        <p:txBody>
          <a:bodyPr lIns="91440" tIns="45720" rIns="91440" bIns="45720" anchor="ctr"/>
          <a:lstStyle/>
          <a:p>
            <a:pPr algn="ctr"/>
            <a:r>
              <a:rPr lang="en-GB" sz="2400" b="1" i="1" dirty="0">
                <a:solidFill>
                  <a:srgbClr val="FFFFFF"/>
                </a:solidFill>
                <a:latin typeface="Arial"/>
                <a:cs typeface="Arial"/>
              </a:rPr>
              <a:t>What are your thoughts about the refreshed GCSE B qualification (J386)?</a:t>
            </a:r>
            <a:br>
              <a:rPr lang="en-GB" sz="2400" b="1" i="1" dirty="0">
                <a:solidFill>
                  <a:srgbClr val="FFFFFF"/>
                </a:solidFill>
                <a:latin typeface="Arial"/>
                <a:cs typeface="Arial"/>
              </a:rPr>
            </a:br>
            <a:br>
              <a:rPr lang="en-GB" sz="2400" b="1" i="1" dirty="0">
                <a:solidFill>
                  <a:srgbClr val="FFFFFF"/>
                </a:solidFill>
                <a:latin typeface="Arial"/>
                <a:cs typeface="Arial"/>
              </a:rPr>
            </a:br>
            <a:r>
              <a:rPr lang="en-GB" sz="2400" b="1" i="1" dirty="0">
                <a:solidFill>
                  <a:srgbClr val="FFFFFF"/>
                </a:solidFill>
                <a:latin typeface="Arial"/>
                <a:cs typeface="Arial"/>
              </a:rPr>
              <a:t>What are the immediate priorities for your team?</a:t>
            </a:r>
            <a:br>
              <a:rPr lang="en-GB" sz="2400" b="1" i="1" dirty="0">
                <a:solidFill>
                  <a:srgbClr val="FFFFFF"/>
                </a:solidFill>
                <a:latin typeface="Arial"/>
                <a:cs typeface="Arial"/>
              </a:rPr>
            </a:br>
            <a:br>
              <a:rPr lang="en-GB" sz="2400" b="1" i="1" dirty="0">
                <a:solidFill>
                  <a:srgbClr val="FFFFFF"/>
                </a:solidFill>
                <a:latin typeface="Arial"/>
                <a:cs typeface="Arial"/>
              </a:rPr>
            </a:br>
            <a:r>
              <a:rPr lang="en-GB" sz="2400" b="1" i="1" dirty="0">
                <a:solidFill>
                  <a:srgbClr val="FFFFFF"/>
                </a:solidFill>
                <a:latin typeface="Arial"/>
                <a:cs typeface="Arial"/>
              </a:rPr>
              <a:t>What support will your team need to deliver J386?</a:t>
            </a:r>
            <a:endParaRPr lang="en-GB" sz="2400" dirty="0">
              <a:latin typeface="+mn-lt"/>
              <a:cs typeface="Arial"/>
            </a:endParaRPr>
          </a:p>
        </p:txBody>
      </p:sp>
    </p:spTree>
    <p:extLst>
      <p:ext uri="{BB962C8B-B14F-4D97-AF65-F5344CB8AC3E}">
        <p14:creationId xmlns:p14="http://schemas.microsoft.com/office/powerpoint/2010/main" val="3640399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4464D-6A6B-BB3B-583D-084CD5F43DD0}"/>
              </a:ext>
            </a:extLst>
          </p:cNvPr>
          <p:cNvSpPr>
            <a:spLocks noGrp="1"/>
          </p:cNvSpPr>
          <p:nvPr>
            <p:ph type="body" sz="quarter" idx="12"/>
          </p:nvPr>
        </p:nvSpPr>
        <p:spPr>
          <a:xfrm>
            <a:off x="556419" y="1059582"/>
            <a:ext cx="8031162" cy="215444"/>
          </a:xfrm>
        </p:spPr>
        <p:txBody>
          <a:bodyPr/>
          <a:lstStyle/>
          <a:p>
            <a:r>
              <a:rPr lang="en-GB"/>
              <a:t>At OCR we have a suite of Geography qualifications</a:t>
            </a:r>
          </a:p>
        </p:txBody>
      </p:sp>
      <p:sp>
        <p:nvSpPr>
          <p:cNvPr id="3" name="Text Placeholder 2">
            <a:extLst>
              <a:ext uri="{FF2B5EF4-FFF2-40B4-BE49-F238E27FC236}">
                <a16:creationId xmlns:a16="http://schemas.microsoft.com/office/drawing/2014/main" id="{4FF2153F-E704-5CD6-A5A8-A3D4DBCDF2F1}"/>
              </a:ext>
            </a:extLst>
          </p:cNvPr>
          <p:cNvSpPr>
            <a:spLocks noGrp="1"/>
          </p:cNvSpPr>
          <p:nvPr>
            <p:ph type="body" sz="quarter" idx="10"/>
          </p:nvPr>
        </p:nvSpPr>
        <p:spPr/>
        <p:txBody>
          <a:bodyPr/>
          <a:lstStyle/>
          <a:p>
            <a:r>
              <a:rPr lang="en-GB"/>
              <a:t>Geography progression routes</a:t>
            </a:r>
          </a:p>
        </p:txBody>
      </p:sp>
      <p:grpSp>
        <p:nvGrpSpPr>
          <p:cNvPr id="12" name="Group 11">
            <a:extLst>
              <a:ext uri="{FF2B5EF4-FFF2-40B4-BE49-F238E27FC236}">
                <a16:creationId xmlns:a16="http://schemas.microsoft.com/office/drawing/2014/main" id="{0CC8F191-90CE-41A6-191E-DA7B0EEB72DA}"/>
              </a:ext>
            </a:extLst>
          </p:cNvPr>
          <p:cNvGrpSpPr/>
          <p:nvPr/>
        </p:nvGrpSpPr>
        <p:grpSpPr>
          <a:xfrm>
            <a:off x="556419" y="1396976"/>
            <a:ext cx="7972539" cy="1217525"/>
            <a:chOff x="615040" y="1396976"/>
            <a:chExt cx="7913918" cy="1217525"/>
          </a:xfrm>
        </p:grpSpPr>
        <p:sp>
          <p:nvSpPr>
            <p:cNvPr id="14" name="Free-form: Shape 13">
              <a:extLst>
                <a:ext uri="{FF2B5EF4-FFF2-40B4-BE49-F238E27FC236}">
                  <a16:creationId xmlns:a16="http://schemas.microsoft.com/office/drawing/2014/main" id="{F2F56A50-BC0B-E98A-CF1C-B7BE7A8185E7}"/>
                </a:ext>
              </a:extLst>
            </p:cNvPr>
            <p:cNvSpPr/>
            <p:nvPr/>
          </p:nvSpPr>
          <p:spPr>
            <a:xfrm>
              <a:off x="615040" y="1396976"/>
              <a:ext cx="3043814" cy="1217525"/>
            </a:xfrm>
            <a:custGeom>
              <a:avLst/>
              <a:gdLst>
                <a:gd name="connsiteX0" fmla="*/ 0 w 3043814"/>
                <a:gd name="connsiteY0" fmla="*/ 0 h 1217525"/>
                <a:gd name="connsiteX1" fmla="*/ 2435052 w 3043814"/>
                <a:gd name="connsiteY1" fmla="*/ 0 h 1217525"/>
                <a:gd name="connsiteX2" fmla="*/ 3043814 w 3043814"/>
                <a:gd name="connsiteY2" fmla="*/ 608763 h 1217525"/>
                <a:gd name="connsiteX3" fmla="*/ 2435052 w 3043814"/>
                <a:gd name="connsiteY3" fmla="*/ 1217525 h 1217525"/>
                <a:gd name="connsiteX4" fmla="*/ 0 w 3043814"/>
                <a:gd name="connsiteY4" fmla="*/ 1217525 h 1217525"/>
                <a:gd name="connsiteX5" fmla="*/ 0 w 3043814"/>
                <a:gd name="connsiteY5" fmla="*/ 0 h 12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814" h="1217525">
                  <a:moveTo>
                    <a:pt x="0" y="0"/>
                  </a:moveTo>
                  <a:lnTo>
                    <a:pt x="2435052" y="0"/>
                  </a:lnTo>
                  <a:lnTo>
                    <a:pt x="3043814" y="608763"/>
                  </a:lnTo>
                  <a:lnTo>
                    <a:pt x="2435052" y="1217525"/>
                  </a:lnTo>
                  <a:lnTo>
                    <a:pt x="0" y="1217525"/>
                  </a:lnTo>
                  <a:lnTo>
                    <a:pt x="0" y="0"/>
                  </a:lnTo>
                  <a:close/>
                </a:path>
              </a:pathLst>
            </a:custGeom>
            <a:solidFill>
              <a:schemeClr val="accent3"/>
            </a:solidFill>
            <a:effectLst/>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1346" tIns="50673" rIns="329718" bIns="50673"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Entry Level Geography</a:t>
              </a:r>
            </a:p>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R407</a:t>
              </a:r>
            </a:p>
          </p:txBody>
        </p:sp>
        <p:sp>
          <p:nvSpPr>
            <p:cNvPr id="15" name="Free-form: Shape 14">
              <a:extLst>
                <a:ext uri="{FF2B5EF4-FFF2-40B4-BE49-F238E27FC236}">
                  <a16:creationId xmlns:a16="http://schemas.microsoft.com/office/drawing/2014/main" id="{02ED7E66-2B3E-AF6B-1939-E3E1AE28C659}"/>
                </a:ext>
              </a:extLst>
            </p:cNvPr>
            <p:cNvSpPr/>
            <p:nvPr/>
          </p:nvSpPr>
          <p:spPr>
            <a:xfrm>
              <a:off x="3050092" y="1396976"/>
              <a:ext cx="3043814" cy="1217525"/>
            </a:xfrm>
            <a:custGeom>
              <a:avLst/>
              <a:gdLst>
                <a:gd name="connsiteX0" fmla="*/ 0 w 3043814"/>
                <a:gd name="connsiteY0" fmla="*/ 0 h 1217525"/>
                <a:gd name="connsiteX1" fmla="*/ 2435052 w 3043814"/>
                <a:gd name="connsiteY1" fmla="*/ 0 h 1217525"/>
                <a:gd name="connsiteX2" fmla="*/ 3043814 w 3043814"/>
                <a:gd name="connsiteY2" fmla="*/ 608763 h 1217525"/>
                <a:gd name="connsiteX3" fmla="*/ 2435052 w 3043814"/>
                <a:gd name="connsiteY3" fmla="*/ 1217525 h 1217525"/>
                <a:gd name="connsiteX4" fmla="*/ 0 w 3043814"/>
                <a:gd name="connsiteY4" fmla="*/ 1217525 h 1217525"/>
                <a:gd name="connsiteX5" fmla="*/ 608763 w 3043814"/>
                <a:gd name="connsiteY5" fmla="*/ 608763 h 1217525"/>
                <a:gd name="connsiteX6" fmla="*/ 0 w 3043814"/>
                <a:gd name="connsiteY6" fmla="*/ 0 h 12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3814" h="1217525">
                  <a:moveTo>
                    <a:pt x="0" y="0"/>
                  </a:moveTo>
                  <a:lnTo>
                    <a:pt x="2435052" y="0"/>
                  </a:lnTo>
                  <a:lnTo>
                    <a:pt x="3043814" y="608763"/>
                  </a:lnTo>
                  <a:lnTo>
                    <a:pt x="2435052" y="1217525"/>
                  </a:lnTo>
                  <a:lnTo>
                    <a:pt x="0" y="1217525"/>
                  </a:lnTo>
                  <a:lnTo>
                    <a:pt x="608763" y="608763"/>
                  </a:lnTo>
                  <a:lnTo>
                    <a:pt x="0" y="0"/>
                  </a:lnTo>
                  <a:close/>
                </a:path>
              </a:pathLst>
            </a:custGeom>
            <a:solidFill>
              <a:schemeClr val="accent2"/>
            </a:solidFill>
            <a:effectLst/>
          </p:spPr>
          <p:style>
            <a:lnRef idx="0">
              <a:schemeClr val="lt1">
                <a:hueOff val="0"/>
                <a:satOff val="0"/>
                <a:lumOff val="0"/>
                <a:alphaOff val="0"/>
              </a:schemeClr>
            </a:lnRef>
            <a:fillRef idx="3">
              <a:schemeClr val="accent2">
                <a:hueOff val="3056472"/>
                <a:satOff val="-4318"/>
                <a:lumOff val="1862"/>
                <a:alphaOff val="0"/>
              </a:schemeClr>
            </a:fillRef>
            <a:effectRef idx="2">
              <a:schemeClr val="accent2">
                <a:hueOff val="3056472"/>
                <a:satOff val="-4318"/>
                <a:lumOff val="1862"/>
                <a:alphaOff val="0"/>
              </a:schemeClr>
            </a:effectRef>
            <a:fontRef idx="minor">
              <a:schemeClr val="lt1"/>
            </a:fontRef>
          </p:style>
          <p:txBody>
            <a:bodyPr spcFirstLastPara="0" vert="horz" wrap="square" lIns="684773" tIns="50673" rIns="634099" bIns="50673"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GCSE Geography</a:t>
              </a:r>
            </a:p>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A (J383) and   B (J386)</a:t>
              </a:r>
            </a:p>
          </p:txBody>
        </p:sp>
        <p:sp>
          <p:nvSpPr>
            <p:cNvPr id="16" name="Free-form: Shape 15">
              <a:extLst>
                <a:ext uri="{FF2B5EF4-FFF2-40B4-BE49-F238E27FC236}">
                  <a16:creationId xmlns:a16="http://schemas.microsoft.com/office/drawing/2014/main" id="{DDB49678-E4AF-4CE4-C9F6-7AFE67EFCACC}"/>
                </a:ext>
              </a:extLst>
            </p:cNvPr>
            <p:cNvSpPr/>
            <p:nvPr/>
          </p:nvSpPr>
          <p:spPr>
            <a:xfrm>
              <a:off x="5485144" y="1396976"/>
              <a:ext cx="3043814" cy="1217525"/>
            </a:xfrm>
            <a:custGeom>
              <a:avLst/>
              <a:gdLst>
                <a:gd name="connsiteX0" fmla="*/ 0 w 3043814"/>
                <a:gd name="connsiteY0" fmla="*/ 0 h 1217525"/>
                <a:gd name="connsiteX1" fmla="*/ 2435052 w 3043814"/>
                <a:gd name="connsiteY1" fmla="*/ 0 h 1217525"/>
                <a:gd name="connsiteX2" fmla="*/ 3043814 w 3043814"/>
                <a:gd name="connsiteY2" fmla="*/ 608763 h 1217525"/>
                <a:gd name="connsiteX3" fmla="*/ 2435052 w 3043814"/>
                <a:gd name="connsiteY3" fmla="*/ 1217525 h 1217525"/>
                <a:gd name="connsiteX4" fmla="*/ 0 w 3043814"/>
                <a:gd name="connsiteY4" fmla="*/ 1217525 h 1217525"/>
                <a:gd name="connsiteX5" fmla="*/ 608763 w 3043814"/>
                <a:gd name="connsiteY5" fmla="*/ 608763 h 1217525"/>
                <a:gd name="connsiteX6" fmla="*/ 0 w 3043814"/>
                <a:gd name="connsiteY6" fmla="*/ 0 h 12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3814" h="1217525">
                  <a:moveTo>
                    <a:pt x="0" y="0"/>
                  </a:moveTo>
                  <a:lnTo>
                    <a:pt x="2435052" y="0"/>
                  </a:lnTo>
                  <a:lnTo>
                    <a:pt x="3043814" y="608763"/>
                  </a:lnTo>
                  <a:lnTo>
                    <a:pt x="2435052" y="1217525"/>
                  </a:lnTo>
                  <a:lnTo>
                    <a:pt x="0" y="1217525"/>
                  </a:lnTo>
                  <a:lnTo>
                    <a:pt x="608763" y="608763"/>
                  </a:lnTo>
                  <a:lnTo>
                    <a:pt x="0" y="0"/>
                  </a:lnTo>
                  <a:close/>
                </a:path>
              </a:pathLst>
            </a:custGeom>
            <a:solidFill>
              <a:schemeClr val="accent1"/>
            </a:solidFill>
            <a:effectLst/>
          </p:spPr>
          <p:style>
            <a:lnRef idx="0">
              <a:schemeClr val="lt1">
                <a:hueOff val="0"/>
                <a:satOff val="0"/>
                <a:lumOff val="0"/>
                <a:alphaOff val="0"/>
              </a:schemeClr>
            </a:lnRef>
            <a:fillRef idx="3">
              <a:schemeClr val="accent2">
                <a:hueOff val="6112943"/>
                <a:satOff val="-8636"/>
                <a:lumOff val="3725"/>
                <a:alphaOff val="0"/>
              </a:schemeClr>
            </a:fillRef>
            <a:effectRef idx="2">
              <a:schemeClr val="accent2">
                <a:hueOff val="6112943"/>
                <a:satOff val="-8636"/>
                <a:lumOff val="3725"/>
                <a:alphaOff val="0"/>
              </a:schemeClr>
            </a:effectRef>
            <a:fontRef idx="minor">
              <a:schemeClr val="lt1"/>
            </a:fontRef>
          </p:style>
          <p:txBody>
            <a:bodyPr spcFirstLastPara="0" vert="horz" wrap="square" lIns="684773" tIns="50673" rIns="634099" bIns="50673" numCol="1" spcCol="1270" anchor="ctr" anchorCtr="0">
              <a:noAutofit/>
            </a:bodyPr>
            <a:lstStyle/>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A Level Geography</a:t>
              </a:r>
            </a:p>
            <a:p>
              <a:pPr marL="0" marR="0" lvl="0" indent="0" algn="ctr" defTabSz="844550" rtl="0" eaLnBrk="0" fontAlgn="base" latinLnBrk="0" hangingPunct="0">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H481</a:t>
              </a:r>
            </a:p>
          </p:txBody>
        </p:sp>
      </p:grpSp>
      <p:pic>
        <p:nvPicPr>
          <p:cNvPr id="7" name="Picture 6">
            <a:hlinkClick r:id="rId3"/>
            <a:extLst>
              <a:ext uri="{FF2B5EF4-FFF2-40B4-BE49-F238E27FC236}">
                <a16:creationId xmlns:a16="http://schemas.microsoft.com/office/drawing/2014/main" id="{F90B4C40-DFD6-865F-4EF1-988CC8F1C9AA}"/>
              </a:ext>
            </a:extLst>
          </p:cNvPr>
          <p:cNvPicPr>
            <a:picLocks noChangeAspect="1"/>
          </p:cNvPicPr>
          <p:nvPr/>
        </p:nvPicPr>
        <p:blipFill>
          <a:blip r:embed="rId4"/>
          <a:stretch>
            <a:fillRect/>
          </a:stretch>
        </p:blipFill>
        <p:spPr>
          <a:xfrm>
            <a:off x="556419" y="2736451"/>
            <a:ext cx="1655613" cy="2324573"/>
          </a:xfrm>
          <a:prstGeom prst="rect">
            <a:avLst/>
          </a:prstGeom>
        </p:spPr>
      </p:pic>
      <p:pic>
        <p:nvPicPr>
          <p:cNvPr id="9" name="Picture 8">
            <a:hlinkClick r:id="rId5"/>
            <a:extLst>
              <a:ext uri="{FF2B5EF4-FFF2-40B4-BE49-F238E27FC236}">
                <a16:creationId xmlns:a16="http://schemas.microsoft.com/office/drawing/2014/main" id="{47597910-6839-4D8C-B7BA-C4C73800746C}"/>
              </a:ext>
            </a:extLst>
          </p:cNvPr>
          <p:cNvPicPr>
            <a:picLocks noChangeAspect="1"/>
          </p:cNvPicPr>
          <p:nvPr/>
        </p:nvPicPr>
        <p:blipFill>
          <a:blip r:embed="rId6"/>
          <a:stretch>
            <a:fillRect/>
          </a:stretch>
        </p:blipFill>
        <p:spPr>
          <a:xfrm>
            <a:off x="2771800" y="2715766"/>
            <a:ext cx="1655613" cy="2360478"/>
          </a:xfrm>
          <a:prstGeom prst="rect">
            <a:avLst/>
          </a:prstGeom>
        </p:spPr>
      </p:pic>
      <p:pic>
        <p:nvPicPr>
          <p:cNvPr id="11" name="Picture 10">
            <a:hlinkClick r:id="rId7"/>
            <a:extLst>
              <a:ext uri="{FF2B5EF4-FFF2-40B4-BE49-F238E27FC236}">
                <a16:creationId xmlns:a16="http://schemas.microsoft.com/office/drawing/2014/main" id="{D582B7A0-9B77-2034-0872-FA42271075BB}"/>
              </a:ext>
            </a:extLst>
          </p:cNvPr>
          <p:cNvPicPr>
            <a:picLocks noChangeAspect="1"/>
          </p:cNvPicPr>
          <p:nvPr/>
        </p:nvPicPr>
        <p:blipFill rotWithShape="1">
          <a:blip r:embed="rId8"/>
          <a:srcRect t="3013"/>
          <a:stretch/>
        </p:blipFill>
        <p:spPr>
          <a:xfrm>
            <a:off x="4470522" y="2715766"/>
            <a:ext cx="1745630" cy="2360478"/>
          </a:xfrm>
          <a:prstGeom prst="rect">
            <a:avLst/>
          </a:prstGeom>
        </p:spPr>
      </p:pic>
      <p:pic>
        <p:nvPicPr>
          <p:cNvPr id="13" name="Picture 12">
            <a:hlinkClick r:id="rId9"/>
            <a:extLst>
              <a:ext uri="{FF2B5EF4-FFF2-40B4-BE49-F238E27FC236}">
                <a16:creationId xmlns:a16="http://schemas.microsoft.com/office/drawing/2014/main" id="{EF77EB33-57C2-2FD9-DC26-0000A02FBA81}"/>
              </a:ext>
            </a:extLst>
          </p:cNvPr>
          <p:cNvPicPr>
            <a:picLocks noChangeAspect="1"/>
          </p:cNvPicPr>
          <p:nvPr/>
        </p:nvPicPr>
        <p:blipFill>
          <a:blip r:embed="rId10"/>
          <a:stretch>
            <a:fillRect/>
          </a:stretch>
        </p:blipFill>
        <p:spPr>
          <a:xfrm>
            <a:off x="6660802" y="2715766"/>
            <a:ext cx="1655614" cy="2352283"/>
          </a:xfrm>
          <a:prstGeom prst="rect">
            <a:avLst/>
          </a:prstGeom>
        </p:spPr>
      </p:pic>
    </p:spTree>
    <p:extLst>
      <p:ext uri="{BB962C8B-B14F-4D97-AF65-F5344CB8AC3E}">
        <p14:creationId xmlns:p14="http://schemas.microsoft.com/office/powerpoint/2010/main" val="4045261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667C49-61D5-7643-DB3A-1288A44F99B6}"/>
              </a:ext>
            </a:extLst>
          </p:cNvPr>
          <p:cNvSpPr>
            <a:spLocks noGrp="1"/>
          </p:cNvSpPr>
          <p:nvPr>
            <p:ph type="body" sz="quarter" idx="10"/>
          </p:nvPr>
        </p:nvSpPr>
        <p:spPr/>
        <p:txBody>
          <a:bodyPr>
            <a:normAutofit/>
          </a:bodyPr>
          <a:lstStyle/>
          <a:p>
            <a:r>
              <a:rPr lang="en-GB"/>
              <a:t>Entry Level Geography</a:t>
            </a:r>
          </a:p>
        </p:txBody>
      </p:sp>
      <p:sp>
        <p:nvSpPr>
          <p:cNvPr id="6" name="Text Placeholder 5">
            <a:extLst>
              <a:ext uri="{FF2B5EF4-FFF2-40B4-BE49-F238E27FC236}">
                <a16:creationId xmlns:a16="http://schemas.microsoft.com/office/drawing/2014/main" id="{D2598680-F60D-2CA9-7CD8-53EE584D2887}"/>
              </a:ext>
            </a:extLst>
          </p:cNvPr>
          <p:cNvSpPr>
            <a:spLocks noGrp="1"/>
          </p:cNvSpPr>
          <p:nvPr>
            <p:ph type="body" sz="quarter" idx="12"/>
          </p:nvPr>
        </p:nvSpPr>
        <p:spPr>
          <a:xfrm>
            <a:off x="5148064" y="1066800"/>
            <a:ext cx="3416498" cy="2917722"/>
          </a:xfrm>
        </p:spPr>
        <p:txBody>
          <a:bodyPr>
            <a:normAutofit/>
          </a:bodyPr>
          <a:lstStyle/>
          <a:p>
            <a:pPr marL="214313" indent="-214313">
              <a:buFont typeface="Arial" panose="020B0604020202020204" pitchFamily="34" charset="0"/>
              <a:buChar char="•"/>
            </a:pPr>
            <a:r>
              <a:rPr lang="en-GB" sz="1600" dirty="0"/>
              <a:t>Growing candidate entries year on year </a:t>
            </a:r>
          </a:p>
          <a:p>
            <a:pPr marL="214313" indent="-214313">
              <a:buFont typeface="Arial" panose="020B0604020202020204" pitchFamily="34" charset="0"/>
              <a:buChar char="•"/>
            </a:pPr>
            <a:r>
              <a:rPr lang="en-GB" sz="1600" dirty="0"/>
              <a:t>Accessible and contemporary content</a:t>
            </a:r>
          </a:p>
          <a:p>
            <a:pPr marL="214313" indent="-214313">
              <a:buFont typeface="Arial" panose="020B0604020202020204" pitchFamily="34" charset="0"/>
              <a:buChar char="•"/>
            </a:pPr>
            <a:r>
              <a:rPr lang="en-GB" sz="1600" dirty="0"/>
              <a:t>Co-teachable specification with GCSE</a:t>
            </a:r>
          </a:p>
          <a:p>
            <a:pPr marL="214313" indent="-214313">
              <a:buFont typeface="Arial" panose="020B0604020202020204" pitchFamily="34" charset="0"/>
              <a:buChar char="•"/>
            </a:pPr>
            <a:r>
              <a:rPr lang="en-GB" sz="1600" dirty="0"/>
              <a:t>Assessment tasks which enable students to develop their skills </a:t>
            </a:r>
          </a:p>
          <a:p>
            <a:pPr marL="214313" indent="-214313">
              <a:buFont typeface="Arial" panose="020B0604020202020204" pitchFamily="34" charset="0"/>
              <a:buChar char="•"/>
            </a:pPr>
            <a:r>
              <a:rPr lang="en-GB" sz="1600" dirty="0"/>
              <a:t>Clear marking grids, helpful for non-specialists </a:t>
            </a:r>
          </a:p>
          <a:p>
            <a:endParaRPr lang="en-GB" dirty="0"/>
          </a:p>
        </p:txBody>
      </p:sp>
      <p:pic>
        <p:nvPicPr>
          <p:cNvPr id="4" name="Picture 3"/>
          <p:cNvPicPr>
            <a:picLocks noChangeAspect="1"/>
          </p:cNvPicPr>
          <p:nvPr/>
        </p:nvPicPr>
        <p:blipFill>
          <a:blip r:embed="rId3"/>
          <a:stretch>
            <a:fillRect/>
          </a:stretch>
        </p:blipFill>
        <p:spPr>
          <a:xfrm>
            <a:off x="579438" y="1072654"/>
            <a:ext cx="4158462" cy="3446449"/>
          </a:xfrm>
          <a:prstGeom prst="rect">
            <a:avLst/>
          </a:prstGeom>
        </p:spPr>
      </p:pic>
    </p:spTree>
    <p:extLst>
      <p:ext uri="{BB962C8B-B14F-4D97-AF65-F5344CB8AC3E}">
        <p14:creationId xmlns:p14="http://schemas.microsoft.com/office/powerpoint/2010/main" val="4154764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DBF3CC-1DC2-454A-91FB-0C31C28AA06F}"/>
              </a:ext>
            </a:extLst>
          </p:cNvPr>
          <p:cNvSpPr>
            <a:spLocks noGrp="1"/>
          </p:cNvSpPr>
          <p:nvPr>
            <p:ph type="body" sz="quarter" idx="11"/>
          </p:nvPr>
        </p:nvSpPr>
        <p:spPr/>
        <p:txBody>
          <a:bodyPr/>
          <a:lstStyle/>
          <a:p>
            <a:r>
              <a:rPr lang="en-US" dirty="0"/>
              <a:t>Highlights from summer 2024 exam series</a:t>
            </a:r>
          </a:p>
        </p:txBody>
      </p:sp>
    </p:spTree>
    <p:extLst>
      <p:ext uri="{BB962C8B-B14F-4D97-AF65-F5344CB8AC3E}">
        <p14:creationId xmlns:p14="http://schemas.microsoft.com/office/powerpoint/2010/main" val="2405538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0DA5CB-991B-4475-B8F2-570CA7693D6A}"/>
              </a:ext>
            </a:extLst>
          </p:cNvPr>
          <p:cNvSpPr>
            <a:spLocks noGrp="1"/>
          </p:cNvSpPr>
          <p:nvPr>
            <p:ph type="title"/>
          </p:nvPr>
        </p:nvSpPr>
        <p:spPr/>
        <p:txBody>
          <a:bodyPr/>
          <a:lstStyle/>
          <a:p>
            <a:pPr algn="l"/>
            <a:r>
              <a:rPr lang="en-US" sz="2400" b="1" dirty="0"/>
              <a:t>Reflections on summer 2024 exam series</a:t>
            </a:r>
          </a:p>
        </p:txBody>
      </p:sp>
      <p:pic>
        <p:nvPicPr>
          <p:cNvPr id="4" name="Picture 3">
            <a:extLst>
              <a:ext uri="{FF2B5EF4-FFF2-40B4-BE49-F238E27FC236}">
                <a16:creationId xmlns:a16="http://schemas.microsoft.com/office/drawing/2014/main" id="{45905DB1-7671-994D-8491-4721A4F23DB4}"/>
              </a:ext>
            </a:extLst>
          </p:cNvPr>
          <p:cNvPicPr>
            <a:picLocks noChangeAspect="1"/>
          </p:cNvPicPr>
          <p:nvPr/>
        </p:nvPicPr>
        <p:blipFill>
          <a:blip r:embed="rId2"/>
          <a:stretch>
            <a:fillRect/>
          </a:stretch>
        </p:blipFill>
        <p:spPr>
          <a:xfrm>
            <a:off x="838222" y="771550"/>
            <a:ext cx="7467555" cy="4254528"/>
          </a:xfrm>
          <a:prstGeom prst="rect">
            <a:avLst/>
          </a:prstGeom>
        </p:spPr>
      </p:pic>
      <p:sp>
        <p:nvSpPr>
          <p:cNvPr id="7" name="Text Placeholder 2">
            <a:extLst>
              <a:ext uri="{FF2B5EF4-FFF2-40B4-BE49-F238E27FC236}">
                <a16:creationId xmlns:a16="http://schemas.microsoft.com/office/drawing/2014/main" id="{51FD3A7A-BFB0-7F5C-2447-E29291AF5776}"/>
              </a:ext>
            </a:extLst>
          </p:cNvPr>
          <p:cNvSpPr txBox="1">
            <a:spLocks/>
          </p:cNvSpPr>
          <p:nvPr/>
        </p:nvSpPr>
        <p:spPr>
          <a:xfrm>
            <a:off x="821234" y="4443958"/>
            <a:ext cx="7467555" cy="405001"/>
          </a:xfrm>
          <a:prstGeom prst="rect">
            <a:avLst/>
          </a:prstGeom>
          <a:solidFill>
            <a:schemeClr val="accent2"/>
          </a:solidFill>
        </p:spPr>
        <p:txBody>
          <a:bodyPr/>
          <a:lstStyle>
            <a:lvl1pPr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1pPr>
            <a:lvl2pPr marL="3429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2pPr>
            <a:lvl3pPr marL="6858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3pPr>
            <a:lvl4pPr marL="10287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4pPr>
            <a:lvl5pPr marL="1371600" algn="l" rtl="0" eaLnBrk="1" fontAlgn="base" hangingPunct="1">
              <a:spcBef>
                <a:spcPct val="20000"/>
              </a:spcBef>
              <a:spcAft>
                <a:spcPct val="0"/>
              </a:spcAft>
              <a:defRPr>
                <a:solidFill>
                  <a:schemeClr val="tx1"/>
                </a:solidFill>
                <a:latin typeface="+mn-lt"/>
                <a:ea typeface="MS PGothic" panose="020B0600070205080204" pitchFamily="34" charset="-128"/>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ctr" defTabSz="914400"/>
            <a:r>
              <a:rPr lang="en-US" sz="2000" i="1" kern="0" dirty="0"/>
              <a:t>How did you and your students find the exams this year?</a:t>
            </a:r>
          </a:p>
        </p:txBody>
      </p:sp>
    </p:spTree>
    <p:extLst>
      <p:ext uri="{BB962C8B-B14F-4D97-AF65-F5344CB8AC3E}">
        <p14:creationId xmlns:p14="http://schemas.microsoft.com/office/powerpoint/2010/main" val="1795077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9D8BD1-FDEF-EA42-A40B-F52F898AFCF2}"/>
              </a:ext>
            </a:extLst>
          </p:cNvPr>
          <p:cNvSpPr>
            <a:spLocks noGrp="1"/>
          </p:cNvSpPr>
          <p:nvPr>
            <p:ph type="body" sz="quarter" idx="10"/>
          </p:nvPr>
        </p:nvSpPr>
        <p:spPr/>
        <p:txBody>
          <a:bodyPr/>
          <a:lstStyle/>
          <a:p>
            <a:r>
              <a:rPr lang="en-US" dirty="0"/>
              <a:t>Reflections</a:t>
            </a:r>
          </a:p>
        </p:txBody>
      </p:sp>
      <p:pic>
        <p:nvPicPr>
          <p:cNvPr id="9" name="Picture 8">
            <a:hlinkClick r:id="rId3"/>
            <a:extLst>
              <a:ext uri="{FF2B5EF4-FFF2-40B4-BE49-F238E27FC236}">
                <a16:creationId xmlns:a16="http://schemas.microsoft.com/office/drawing/2014/main" id="{61679AC5-55D7-3F8C-03B4-82B0F8898353}"/>
              </a:ext>
            </a:extLst>
          </p:cNvPr>
          <p:cNvPicPr>
            <a:picLocks noChangeAspect="1"/>
          </p:cNvPicPr>
          <p:nvPr/>
        </p:nvPicPr>
        <p:blipFill>
          <a:blip r:embed="rId4"/>
          <a:stretch>
            <a:fillRect/>
          </a:stretch>
        </p:blipFill>
        <p:spPr>
          <a:xfrm>
            <a:off x="6650591" y="1384704"/>
            <a:ext cx="2390879" cy="2664296"/>
          </a:xfrm>
          <a:prstGeom prst="rect">
            <a:avLst/>
          </a:prstGeom>
        </p:spPr>
      </p:pic>
      <p:graphicFrame>
        <p:nvGraphicFramePr>
          <p:cNvPr id="5" name="Table 4">
            <a:extLst>
              <a:ext uri="{FF2B5EF4-FFF2-40B4-BE49-F238E27FC236}">
                <a16:creationId xmlns:a16="http://schemas.microsoft.com/office/drawing/2014/main" id="{41716C16-9EC7-9BBE-B2FE-4CA3B15FF96F}"/>
              </a:ext>
            </a:extLst>
          </p:cNvPr>
          <p:cNvGraphicFramePr>
            <a:graphicFrameLocks noGrp="1"/>
          </p:cNvGraphicFramePr>
          <p:nvPr>
            <p:extLst>
              <p:ext uri="{D42A27DB-BD31-4B8C-83A1-F6EECF244321}">
                <p14:modId xmlns:p14="http://schemas.microsoft.com/office/powerpoint/2010/main" val="2719532163"/>
              </p:ext>
            </p:extLst>
          </p:nvPr>
        </p:nvGraphicFramePr>
        <p:xfrm>
          <a:off x="107504" y="987574"/>
          <a:ext cx="6269670" cy="3770777"/>
        </p:xfrm>
        <a:graphic>
          <a:graphicData uri="http://schemas.openxmlformats.org/drawingml/2006/table">
            <a:tbl>
              <a:tblPr firstRow="1" bandRow="1">
                <a:tableStyleId>{72833802-FEF1-4C79-8D5D-14CF1EAF98D9}</a:tableStyleId>
              </a:tblPr>
              <a:tblGrid>
                <a:gridCol w="3134835">
                  <a:extLst>
                    <a:ext uri="{9D8B030D-6E8A-4147-A177-3AD203B41FA5}">
                      <a16:colId xmlns:a16="http://schemas.microsoft.com/office/drawing/2014/main" val="1433820967"/>
                    </a:ext>
                  </a:extLst>
                </a:gridCol>
                <a:gridCol w="3134835">
                  <a:extLst>
                    <a:ext uri="{9D8B030D-6E8A-4147-A177-3AD203B41FA5}">
                      <a16:colId xmlns:a16="http://schemas.microsoft.com/office/drawing/2014/main" val="4251133427"/>
                    </a:ext>
                  </a:extLst>
                </a:gridCol>
              </a:tblGrid>
              <a:tr h="387497">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t>What went well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t>Areas for improvement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7639941"/>
                  </a:ext>
                </a:extLst>
              </a:tr>
              <a:tr h="2961961">
                <a:tc>
                  <a:txBody>
                    <a:bodyPr/>
                    <a:lstStyle/>
                    <a:p>
                      <a:pPr marL="285750" indent="-285750">
                        <a:buFont typeface="Arial" panose="020B0604020202020204" pitchFamily="34" charset="0"/>
                        <a:buChar char="•"/>
                      </a:pPr>
                      <a:r>
                        <a:rPr lang="en-US" sz="1200" dirty="0"/>
                        <a:t>There seems to be an improvement in candidates understanding of command words and their corresponding answers. </a:t>
                      </a:r>
                    </a:p>
                    <a:p>
                      <a:pPr marL="285750" indent="-285750">
                        <a:buFont typeface="Arial" panose="020B0604020202020204" pitchFamily="34" charset="0"/>
                        <a:buChar char="•"/>
                      </a:pPr>
                      <a:r>
                        <a:rPr lang="en-US" sz="1200" dirty="0"/>
                        <a:t>Demonstrated effective use of resources and used their geographical skills (numeracy, graphicacy) with accuracy.</a:t>
                      </a:r>
                    </a:p>
                    <a:p>
                      <a:pPr marL="285750" indent="-285750">
                        <a:buFont typeface="Arial" panose="020B0604020202020204" pitchFamily="34" charset="0"/>
                        <a:buChar char="•"/>
                      </a:pPr>
                      <a:r>
                        <a:rPr lang="en-US" sz="1200" dirty="0"/>
                        <a:t>Candidates who are able to </a:t>
                      </a:r>
                      <a:r>
                        <a:rPr lang="en-US" sz="1200" b="1" dirty="0"/>
                        <a:t>develop</a:t>
                      </a:r>
                      <a:r>
                        <a:rPr lang="en-US" sz="1200" dirty="0"/>
                        <a:t> their responses across all three papers are the most successful.  </a:t>
                      </a:r>
                    </a:p>
                    <a:p>
                      <a:pPr marL="285750" indent="-285750">
                        <a:buFont typeface="Arial" panose="020B0604020202020204" pitchFamily="34" charset="0"/>
                        <a:buChar char="•"/>
                      </a:pPr>
                      <a:r>
                        <a:rPr lang="en-US" sz="1200"/>
                        <a:t>In 2024 </a:t>
                      </a:r>
                      <a:r>
                        <a:rPr lang="en-US" sz="1200" dirty="0"/>
                        <a:t>comprehensive responses to the ‘familiar fieldwork’ questions show that for most candidates, conducting fieldwork is back post-covid.</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defTabSz="914400">
                        <a:buFont typeface="Arial" panose="020B0604020202020204" pitchFamily="34" charset="0"/>
                        <a:buChar char="•"/>
                      </a:pPr>
                      <a:r>
                        <a:rPr lang="en-US" sz="1200" kern="0" dirty="0"/>
                        <a:t>Accuracy of describing location/distribution using compass directions.</a:t>
                      </a:r>
                    </a:p>
                    <a:p>
                      <a:pPr marL="285750" indent="-285750" defTabSz="914400">
                        <a:buFont typeface="Arial" panose="020B0604020202020204" pitchFamily="34" charset="0"/>
                        <a:buChar char="•"/>
                      </a:pPr>
                      <a:r>
                        <a:rPr lang="en-US" sz="1200" kern="0" dirty="0"/>
                        <a:t>Understanding and using geographical language.</a:t>
                      </a:r>
                    </a:p>
                    <a:p>
                      <a:pPr marL="285750" indent="-285750" defTabSz="914400">
                        <a:buFont typeface="Arial" panose="020B0604020202020204" pitchFamily="34" charset="0"/>
                        <a:buChar char="•"/>
                      </a:pPr>
                      <a:r>
                        <a:rPr lang="en-US" sz="1200" kern="0" dirty="0"/>
                        <a:t>Choice of case studies.</a:t>
                      </a:r>
                    </a:p>
                    <a:p>
                      <a:pPr marL="285750" indent="-285750" defTabSz="914400">
                        <a:buFont typeface="Arial" panose="020B0604020202020204" pitchFamily="34" charset="0"/>
                        <a:buChar char="•"/>
                      </a:pPr>
                      <a:r>
                        <a:rPr lang="en-US" sz="1200" kern="0" dirty="0"/>
                        <a:t>Numeracy questions are still not well answered.</a:t>
                      </a:r>
                    </a:p>
                    <a:p>
                      <a:pPr marL="971550" lvl="2" indent="-285750" defTabSz="914400">
                        <a:buFont typeface="Arial" panose="020B0604020202020204" pitchFamily="34" charset="0"/>
                        <a:buChar char="•"/>
                      </a:pPr>
                      <a:r>
                        <a:rPr lang="en-US" sz="1200" kern="0" dirty="0"/>
                        <a:t>Candidates not reading question and not giving answers to the correct decimal place.</a:t>
                      </a:r>
                    </a:p>
                    <a:p>
                      <a:pPr marL="971550" lvl="2" indent="-285750" defTabSz="914400">
                        <a:buFont typeface="Arial" panose="020B0604020202020204" pitchFamily="34" charset="0"/>
                        <a:buChar char="•"/>
                      </a:pPr>
                      <a:r>
                        <a:rPr lang="en-US" sz="1200" kern="0" dirty="0"/>
                        <a:t>Candidates simply not completing numeracy questions</a:t>
                      </a:r>
                    </a:p>
                    <a:p>
                      <a:pPr marL="971550" lvl="2" indent="-285750" defTabSz="914400">
                        <a:buFont typeface="Arial" panose="020B0604020202020204" pitchFamily="34" charset="0"/>
                        <a:buChar char="•"/>
                      </a:pPr>
                      <a:r>
                        <a:rPr lang="en-US" sz="1200" kern="0" dirty="0"/>
                        <a:t>Candidates not showing their working when asked.</a:t>
                      </a:r>
                    </a:p>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1453768"/>
                  </a:ext>
                </a:extLst>
              </a:tr>
            </a:tbl>
          </a:graphicData>
        </a:graphic>
      </p:graphicFrame>
    </p:spTree>
    <p:extLst>
      <p:ext uri="{BB962C8B-B14F-4D97-AF65-F5344CB8AC3E}">
        <p14:creationId xmlns:p14="http://schemas.microsoft.com/office/powerpoint/2010/main" val="415424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68E51-40D2-7B75-8D9D-A50E5B3F9C67}"/>
              </a:ext>
            </a:extLst>
          </p:cNvPr>
          <p:cNvSpPr>
            <a:spLocks noGrp="1"/>
          </p:cNvSpPr>
          <p:nvPr>
            <p:ph type="body" sz="quarter" idx="11"/>
          </p:nvPr>
        </p:nvSpPr>
        <p:spPr/>
        <p:txBody>
          <a:bodyPr/>
          <a:lstStyle/>
          <a:p>
            <a:r>
              <a:rPr lang="en-GB" dirty="0"/>
              <a:t>GCSE Geography A</a:t>
            </a:r>
          </a:p>
        </p:txBody>
      </p:sp>
    </p:spTree>
    <p:extLst>
      <p:ext uri="{BB962C8B-B14F-4D97-AF65-F5344CB8AC3E}">
        <p14:creationId xmlns:p14="http://schemas.microsoft.com/office/powerpoint/2010/main" val="874302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CB5E2-2F8D-F685-5F34-3FED253B9B76}"/>
              </a:ext>
            </a:extLst>
          </p:cNvPr>
          <p:cNvSpPr>
            <a:spLocks noGrp="1"/>
          </p:cNvSpPr>
          <p:nvPr>
            <p:ph type="body" sz="quarter" idx="10"/>
          </p:nvPr>
        </p:nvSpPr>
        <p:spPr>
          <a:xfrm>
            <a:off x="533401" y="267494"/>
            <a:ext cx="8031163" cy="307777"/>
          </a:xfrm>
        </p:spPr>
        <p:txBody>
          <a:bodyPr/>
          <a:lstStyle/>
          <a:p>
            <a:r>
              <a:rPr lang="en-US" sz="2000" dirty="0">
                <a:latin typeface="Arial"/>
                <a:cs typeface="Arial"/>
              </a:rPr>
              <a:t>GCSE Geography A (01) - Examiner Report extracts</a:t>
            </a:r>
            <a:endParaRPr lang="en-US" sz="2000" dirty="0"/>
          </a:p>
        </p:txBody>
      </p:sp>
      <p:graphicFrame>
        <p:nvGraphicFramePr>
          <p:cNvPr id="5" name="Table 5">
            <a:extLst>
              <a:ext uri="{FF2B5EF4-FFF2-40B4-BE49-F238E27FC236}">
                <a16:creationId xmlns:a16="http://schemas.microsoft.com/office/drawing/2014/main" id="{350BBA64-8CCB-AFC6-8875-C31D6722E667}"/>
              </a:ext>
            </a:extLst>
          </p:cNvPr>
          <p:cNvGraphicFramePr>
            <a:graphicFrameLocks noGrp="1"/>
          </p:cNvGraphicFramePr>
          <p:nvPr/>
        </p:nvGraphicFramePr>
        <p:xfrm>
          <a:off x="179754" y="771550"/>
          <a:ext cx="8792312" cy="4299922"/>
        </p:xfrm>
        <a:graphic>
          <a:graphicData uri="http://schemas.openxmlformats.org/drawingml/2006/table">
            <a:tbl>
              <a:tblPr firstRow="1" bandRow="1">
                <a:tableStyleId>{8A107856-5554-42FB-B03E-39F5DBC370BA}</a:tableStyleId>
              </a:tblPr>
              <a:tblGrid>
                <a:gridCol w="500184">
                  <a:extLst>
                    <a:ext uri="{9D8B030D-6E8A-4147-A177-3AD203B41FA5}">
                      <a16:colId xmlns:a16="http://schemas.microsoft.com/office/drawing/2014/main" val="2642232189"/>
                    </a:ext>
                  </a:extLst>
                </a:gridCol>
                <a:gridCol w="4146064">
                  <a:extLst>
                    <a:ext uri="{9D8B030D-6E8A-4147-A177-3AD203B41FA5}">
                      <a16:colId xmlns:a16="http://schemas.microsoft.com/office/drawing/2014/main" val="4285671124"/>
                    </a:ext>
                  </a:extLst>
                </a:gridCol>
                <a:gridCol w="4146064">
                  <a:extLst>
                    <a:ext uri="{9D8B030D-6E8A-4147-A177-3AD203B41FA5}">
                      <a16:colId xmlns:a16="http://schemas.microsoft.com/office/drawing/2014/main" val="2557505168"/>
                    </a:ext>
                  </a:extLst>
                </a:gridCol>
              </a:tblGrid>
              <a:tr h="277770">
                <a:tc>
                  <a:txBody>
                    <a:bodyPr/>
                    <a:lstStyle/>
                    <a:p>
                      <a:endParaRPr lang="en-GB"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mn-lt"/>
                          <a:ea typeface="+mn-ea"/>
                          <a:cs typeface="+mn-cs"/>
                        </a:rPr>
                        <a:t>GCSE Geography A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200" dirty="0"/>
                        <a:t>GCSE Geography A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803371"/>
                  </a:ext>
                </a:extLst>
              </a:tr>
              <a:tr h="1944390">
                <a:tc>
                  <a:txBody>
                    <a:bodyPr/>
                    <a:lstStyle/>
                    <a:p>
                      <a:pPr algn="ctr"/>
                      <a:r>
                        <a:rPr lang="en-GB" sz="1100" b="1" i="0" u="none" strike="noStrike" baseline="0" dirty="0">
                          <a:solidFill>
                            <a:schemeClr val="dk1"/>
                          </a:solidFill>
                          <a:latin typeface="+mn-lt"/>
                          <a:ea typeface="+mn-ea"/>
                          <a:cs typeface="+mn-cs"/>
                        </a:rPr>
                        <a:t>Candidates who did well on this paper generally</a:t>
                      </a:r>
                      <a:r>
                        <a:rPr lang="en-GB" sz="1100" b="0" i="0" u="none" strike="noStrike" baseline="0" dirty="0">
                          <a:solidFill>
                            <a:schemeClr val="dk1"/>
                          </a:solidFill>
                          <a:latin typeface="+mn-lt"/>
                          <a:ea typeface="+mn-ea"/>
                          <a:cs typeface="+mn-cs"/>
                        </a:rPr>
                        <a:t>	</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100" dirty="0"/>
                        <a:t>showed good knowledge of the geographical terms used in the specification, such as traction, deposition and median</a:t>
                      </a:r>
                    </a:p>
                    <a:p>
                      <a:pPr marL="171450" indent="-171450">
                        <a:buFont typeface="Arial" panose="020B0604020202020204" pitchFamily="34" charset="0"/>
                        <a:buChar char="•"/>
                      </a:pPr>
                      <a:r>
                        <a:rPr lang="en-GB" sz="1100" dirty="0"/>
                        <a:t>knew and understood likely future changes in energy supply and the success of different energy strategies</a:t>
                      </a:r>
                    </a:p>
                    <a:p>
                      <a:pPr marL="171450" indent="-171450">
                        <a:buFont typeface="Arial" panose="020B0604020202020204" pitchFamily="34" charset="0"/>
                        <a:buChar char="•"/>
                      </a:pPr>
                      <a:r>
                        <a:rPr lang="en-GB" sz="1100" dirty="0"/>
                        <a:t>developed their explanations beyond simple statement</a:t>
                      </a:r>
                    </a:p>
                    <a:p>
                      <a:pPr marL="171450" indent="-171450">
                        <a:buFont typeface="Arial" panose="020B0604020202020204" pitchFamily="34" charset="0"/>
                        <a:buChar char="•"/>
                      </a:pPr>
                      <a:r>
                        <a:rPr lang="en-GB" sz="1100" dirty="0"/>
                        <a:t>applied their understanding to unfamiliar contexts (the information about Exeter in Question 2 (d) for example)</a:t>
                      </a:r>
                    </a:p>
                    <a:p>
                      <a:pPr marL="171450" indent="-171450">
                        <a:buFont typeface="Arial" panose="020B0604020202020204" pitchFamily="34" charset="0"/>
                        <a:buChar char="•"/>
                      </a:pPr>
                      <a:r>
                        <a:rPr lang="en-GB" sz="1100" dirty="0"/>
                        <a:t>understood the difference between ‘reasons’ and ‘impacts’</a:t>
                      </a:r>
                    </a:p>
                    <a:p>
                      <a:pPr marL="171450" indent="-171450">
                        <a:buFont typeface="Arial" panose="020B0604020202020204" pitchFamily="34" charset="0"/>
                        <a:buChar char="•"/>
                      </a:pPr>
                      <a:r>
                        <a:rPr lang="en-GB" sz="1100" dirty="0"/>
                        <a:t>showed competent and accurate statistical and cartographic skills</a:t>
                      </a:r>
                    </a:p>
                    <a:p>
                      <a:pPr marL="171450" indent="-171450">
                        <a:buFont typeface="Arial" panose="020B0604020202020204" pitchFamily="34" charset="0"/>
                        <a:buChar char="•"/>
                      </a:pPr>
                      <a:r>
                        <a:rPr lang="en-GB" sz="1100" dirty="0"/>
                        <a:t>understood how to use the higher order thinking required to evaluate, analyse and make judgements.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100" dirty="0"/>
                        <a:t>good knowledge of the geographical terms </a:t>
                      </a:r>
                    </a:p>
                    <a:p>
                      <a:pPr marL="171450" indent="-171450">
                        <a:buFont typeface="Arial" panose="020B0604020202020204" pitchFamily="34" charset="0"/>
                        <a:buChar char="•"/>
                      </a:pPr>
                      <a:r>
                        <a:rPr lang="en-GB" sz="1100" dirty="0"/>
                        <a:t>developed their explanations beyond simple statements</a:t>
                      </a:r>
                    </a:p>
                    <a:p>
                      <a:pPr marL="171450" indent="-171450">
                        <a:buFont typeface="Arial" panose="020B0604020202020204" pitchFamily="34" charset="0"/>
                        <a:buChar char="•"/>
                      </a:pPr>
                      <a:r>
                        <a:rPr lang="en-GB" sz="1100" dirty="0"/>
                        <a:t>applied their understanding to unfamiliar contexts (photographs in this case)</a:t>
                      </a:r>
                    </a:p>
                    <a:p>
                      <a:pPr marL="171450" indent="-171450">
                        <a:buFont typeface="Arial" panose="020B0604020202020204" pitchFamily="34" charset="0"/>
                        <a:buChar char="•"/>
                      </a:pPr>
                      <a:r>
                        <a:rPr lang="en-GB" sz="1100" dirty="0"/>
                        <a:t>explained links between two parts of the question </a:t>
                      </a:r>
                    </a:p>
                    <a:p>
                      <a:pPr marL="171450" indent="-171450">
                        <a:buFont typeface="Arial" panose="020B0604020202020204" pitchFamily="34" charset="0"/>
                        <a:buChar char="•"/>
                      </a:pPr>
                      <a:r>
                        <a:rPr lang="en-GB" sz="1100" dirty="0"/>
                        <a:t>showed competent and accurate statistical and graphical skills</a:t>
                      </a:r>
                    </a:p>
                    <a:p>
                      <a:pPr marL="171450" indent="-171450">
                        <a:buFont typeface="Arial" panose="020B0604020202020204" pitchFamily="34" charset="0"/>
                        <a:buChar char="•"/>
                      </a:pPr>
                      <a:r>
                        <a:rPr lang="en-GB" sz="1100" dirty="0"/>
                        <a:t>understood how to use the higher order thinking required to evaluate and make judgements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889596400"/>
                  </a:ext>
                </a:extLst>
              </a:tr>
              <a:tr h="1919032">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b="1" i="0" u="none" strike="noStrike" baseline="0" dirty="0">
                          <a:solidFill>
                            <a:schemeClr val="dk1"/>
                          </a:solidFill>
                          <a:latin typeface="+mn-lt"/>
                          <a:ea typeface="+mn-ea"/>
                          <a:cs typeface="+mn-cs"/>
                        </a:rPr>
                        <a:t>Candidates who did less well on this paper generally</a:t>
                      </a:r>
                      <a:endParaRPr lang="en-GB" sz="1100" b="0" i="0" u="none" strike="noStrike" baseline="0" dirty="0">
                        <a:solidFill>
                          <a:schemeClr val="dk1"/>
                        </a:solidFill>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100" dirty="0"/>
                        <a:t>did not know the meaning of words such as deposition</a:t>
                      </a:r>
                    </a:p>
                    <a:p>
                      <a:pPr marL="171450" indent="-171450">
                        <a:buFont typeface="Arial" panose="020B0604020202020204" pitchFamily="34" charset="0"/>
                        <a:buChar char="•"/>
                      </a:pPr>
                      <a:r>
                        <a:rPr lang="en-GB" sz="1100" dirty="0"/>
                        <a:t>did not know that the North Atlantic Drift is a warm ocean current</a:t>
                      </a:r>
                    </a:p>
                    <a:p>
                      <a:pPr marL="171450" indent="-171450">
                        <a:buFont typeface="Arial" panose="020B0604020202020204" pitchFamily="34" charset="0"/>
                        <a:buChar char="•"/>
                      </a:pPr>
                      <a:r>
                        <a:rPr lang="en-GB" sz="1100" dirty="0"/>
                        <a:t>misinterpreted resources such as the population pyramids and OS map</a:t>
                      </a:r>
                    </a:p>
                    <a:p>
                      <a:pPr marL="171450" indent="-171450">
                        <a:buFont typeface="Arial" panose="020B0604020202020204" pitchFamily="34" charset="0"/>
                        <a:buChar char="•"/>
                      </a:pPr>
                      <a:r>
                        <a:rPr lang="en-GB" sz="1100" dirty="0"/>
                        <a:t>calculated the mean rather than median</a:t>
                      </a:r>
                    </a:p>
                    <a:p>
                      <a:pPr marL="171450" indent="-171450">
                        <a:buFont typeface="Arial" panose="020B0604020202020204" pitchFamily="34" charset="0"/>
                        <a:buChar char="•"/>
                      </a:pPr>
                      <a:r>
                        <a:rPr lang="en-GB" sz="1100" dirty="0"/>
                        <a:t>found it difficult to interpret generic words used in the specification, which appeared in questions, e.g. reasons, impacts, consequences.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100" dirty="0"/>
                        <a:t>confused weathering with erosion</a:t>
                      </a:r>
                    </a:p>
                    <a:p>
                      <a:pPr marL="171450" indent="-171450">
                        <a:buFont typeface="Arial" panose="020B0604020202020204" pitchFamily="34" charset="0"/>
                        <a:buChar char="•"/>
                      </a:pPr>
                      <a:r>
                        <a:rPr lang="en-GB" sz="1100" dirty="0"/>
                        <a:t>wrote about incorrect contexts, e.g., river vs coastal landscapes</a:t>
                      </a:r>
                    </a:p>
                    <a:p>
                      <a:pPr marL="171450" indent="-171450">
                        <a:buFont typeface="Arial" panose="020B0604020202020204" pitchFamily="34" charset="0"/>
                        <a:buChar char="•"/>
                      </a:pPr>
                      <a:r>
                        <a:rPr lang="en-GB" sz="1100" dirty="0"/>
                        <a:t>did not specify where they were describing</a:t>
                      </a:r>
                    </a:p>
                    <a:p>
                      <a:pPr marL="171450" indent="-171450">
                        <a:buFont typeface="Arial" panose="020B0604020202020204" pitchFamily="34" charset="0"/>
                        <a:buChar char="•"/>
                      </a:pPr>
                      <a:r>
                        <a:rPr lang="en-GB" sz="1100" dirty="0"/>
                        <a:t>found it difficult to interpret generic words used in the specification e.g., modify, consequences,</a:t>
                      </a:r>
                    </a:p>
                    <a:p>
                      <a:pPr marL="171450" indent="-171450">
                        <a:buFont typeface="Arial" panose="020B0604020202020204" pitchFamily="34" charset="0"/>
                        <a:buChar char="•"/>
                      </a:pPr>
                      <a:r>
                        <a:rPr lang="en-GB" sz="1100" dirty="0"/>
                        <a:t>did not complete a pie chart accurately using the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13634159"/>
                  </a:ext>
                </a:extLst>
              </a:tr>
            </a:tbl>
          </a:graphicData>
        </a:graphic>
      </p:graphicFrame>
    </p:spTree>
    <p:extLst>
      <p:ext uri="{BB962C8B-B14F-4D97-AF65-F5344CB8AC3E}">
        <p14:creationId xmlns:p14="http://schemas.microsoft.com/office/powerpoint/2010/main" val="78043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60A6A4-C5C4-5002-E310-ACE690DC81C8}"/>
              </a:ext>
            </a:extLst>
          </p:cNvPr>
          <p:cNvPicPr>
            <a:picLocks noChangeAspect="1"/>
          </p:cNvPicPr>
          <p:nvPr/>
        </p:nvPicPr>
        <p:blipFill>
          <a:blip r:embed="rId3"/>
          <a:stretch>
            <a:fillRect/>
          </a:stretch>
        </p:blipFill>
        <p:spPr>
          <a:xfrm>
            <a:off x="0" y="82587"/>
            <a:ext cx="9144000" cy="5081451"/>
          </a:xfrm>
          <a:prstGeom prst="rect">
            <a:avLst/>
          </a:prstGeom>
        </p:spPr>
      </p:pic>
    </p:spTree>
    <p:extLst>
      <p:ext uri="{BB962C8B-B14F-4D97-AF65-F5344CB8AC3E}">
        <p14:creationId xmlns:p14="http://schemas.microsoft.com/office/powerpoint/2010/main" val="1564198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CB5E2-2F8D-F685-5F34-3FED253B9B76}"/>
              </a:ext>
            </a:extLst>
          </p:cNvPr>
          <p:cNvSpPr>
            <a:spLocks noGrp="1"/>
          </p:cNvSpPr>
          <p:nvPr>
            <p:ph type="body" sz="quarter" idx="10"/>
          </p:nvPr>
        </p:nvSpPr>
        <p:spPr>
          <a:xfrm>
            <a:off x="533401" y="123478"/>
            <a:ext cx="8031163" cy="307777"/>
          </a:xfrm>
        </p:spPr>
        <p:txBody>
          <a:bodyPr/>
          <a:lstStyle/>
          <a:p>
            <a:r>
              <a:rPr lang="en-US" sz="2000" dirty="0">
                <a:latin typeface="Arial"/>
                <a:cs typeface="Arial"/>
              </a:rPr>
              <a:t>GCSE Geography A (02) - Examiner Report extracts</a:t>
            </a:r>
            <a:endParaRPr lang="en-US" sz="2000" dirty="0"/>
          </a:p>
        </p:txBody>
      </p:sp>
      <p:graphicFrame>
        <p:nvGraphicFramePr>
          <p:cNvPr id="5" name="Table 5">
            <a:extLst>
              <a:ext uri="{FF2B5EF4-FFF2-40B4-BE49-F238E27FC236}">
                <a16:creationId xmlns:a16="http://schemas.microsoft.com/office/drawing/2014/main" id="{350BBA64-8CCB-AFC6-8875-C31D6722E667}"/>
              </a:ext>
            </a:extLst>
          </p:cNvPr>
          <p:cNvGraphicFramePr>
            <a:graphicFrameLocks noGrp="1"/>
          </p:cNvGraphicFramePr>
          <p:nvPr/>
        </p:nvGraphicFramePr>
        <p:xfrm>
          <a:off x="179754" y="483518"/>
          <a:ext cx="8792312" cy="4635202"/>
        </p:xfrm>
        <a:graphic>
          <a:graphicData uri="http://schemas.openxmlformats.org/drawingml/2006/table">
            <a:tbl>
              <a:tblPr firstRow="1" bandRow="1">
                <a:tableStyleId>{8A107856-5554-42FB-B03E-39F5DBC370BA}</a:tableStyleId>
              </a:tblPr>
              <a:tblGrid>
                <a:gridCol w="500184">
                  <a:extLst>
                    <a:ext uri="{9D8B030D-6E8A-4147-A177-3AD203B41FA5}">
                      <a16:colId xmlns:a16="http://schemas.microsoft.com/office/drawing/2014/main" val="2642232189"/>
                    </a:ext>
                  </a:extLst>
                </a:gridCol>
                <a:gridCol w="4146064">
                  <a:extLst>
                    <a:ext uri="{9D8B030D-6E8A-4147-A177-3AD203B41FA5}">
                      <a16:colId xmlns:a16="http://schemas.microsoft.com/office/drawing/2014/main" val="4285671124"/>
                    </a:ext>
                  </a:extLst>
                </a:gridCol>
                <a:gridCol w="4146064">
                  <a:extLst>
                    <a:ext uri="{9D8B030D-6E8A-4147-A177-3AD203B41FA5}">
                      <a16:colId xmlns:a16="http://schemas.microsoft.com/office/drawing/2014/main" val="2557505168"/>
                    </a:ext>
                  </a:extLst>
                </a:gridCol>
              </a:tblGrid>
              <a:tr h="277770">
                <a:tc>
                  <a:txBody>
                    <a:bodyPr/>
                    <a:lstStyle/>
                    <a:p>
                      <a:endParaRPr lang="en-GB"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mn-lt"/>
                          <a:ea typeface="+mn-ea"/>
                          <a:cs typeface="+mn-cs"/>
                        </a:rPr>
                        <a:t>GCSE Geography A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200" dirty="0"/>
                        <a:t>GCSE Geography A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803371"/>
                  </a:ext>
                </a:extLst>
              </a:tr>
              <a:tr h="1944390">
                <a:tc>
                  <a:txBody>
                    <a:bodyPr/>
                    <a:lstStyle/>
                    <a:p>
                      <a:pPr algn="ctr"/>
                      <a:r>
                        <a:rPr lang="en-GB" sz="1100" b="1" i="0" u="none" strike="noStrike" baseline="0" dirty="0">
                          <a:solidFill>
                            <a:schemeClr val="dk1"/>
                          </a:solidFill>
                          <a:latin typeface="+mn-lt"/>
                          <a:ea typeface="+mn-ea"/>
                          <a:cs typeface="+mn-cs"/>
                        </a:rPr>
                        <a:t>Candidates who did well on this paper generally</a:t>
                      </a:r>
                      <a:r>
                        <a:rPr lang="en-GB" sz="1100" b="0" i="0" u="none" strike="noStrike" baseline="0" dirty="0">
                          <a:solidFill>
                            <a:schemeClr val="dk1"/>
                          </a:solidFill>
                          <a:latin typeface="+mn-lt"/>
                          <a:ea typeface="+mn-ea"/>
                          <a:cs typeface="+mn-cs"/>
                        </a:rPr>
                        <a:t>	</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100" dirty="0"/>
                        <a:t>were able to interpret a climate graph</a:t>
                      </a:r>
                    </a:p>
                    <a:p>
                      <a:pPr marL="171450" indent="-171450">
                        <a:buFont typeface="Arial" panose="020B0604020202020204" pitchFamily="34" charset="0"/>
                        <a:buChar char="•"/>
                      </a:pPr>
                      <a:r>
                        <a:rPr lang="en-GB" sz="1100" dirty="0"/>
                        <a:t>showed a good understanding of the interdependence of plants and animals in a coral reef</a:t>
                      </a:r>
                    </a:p>
                    <a:p>
                      <a:pPr marL="171450" indent="-171450">
                        <a:buFont typeface="Arial" panose="020B0604020202020204" pitchFamily="34" charset="0"/>
                        <a:buChar char="•"/>
                      </a:pPr>
                      <a:r>
                        <a:rPr lang="en-GB" sz="1100" dirty="0"/>
                        <a:t>showed sound knowledge and understanding of sustainable use and management in a tropical rainforest</a:t>
                      </a:r>
                    </a:p>
                    <a:p>
                      <a:pPr marL="171450" indent="-171450">
                        <a:buFont typeface="Arial" panose="020B0604020202020204" pitchFamily="34" charset="0"/>
                        <a:buChar char="•"/>
                      </a:pPr>
                      <a:r>
                        <a:rPr lang="en-GB" sz="1100" dirty="0"/>
                        <a:t>were able to interpret development indicator data</a:t>
                      </a:r>
                    </a:p>
                    <a:p>
                      <a:pPr marL="171450" indent="-171450">
                        <a:buFont typeface="Arial" panose="020B0604020202020204" pitchFamily="34" charset="0"/>
                        <a:buChar char="•"/>
                      </a:pPr>
                      <a:r>
                        <a:rPr lang="en-GB" sz="1100" dirty="0"/>
                        <a:t>showed sound knowledge and understanding of migration (international and national) and its impact on the growth and character of an LIDC or EDC city</a:t>
                      </a:r>
                    </a:p>
                    <a:p>
                      <a:pPr marL="171450" indent="-171450">
                        <a:buFont typeface="Arial" panose="020B0604020202020204" pitchFamily="34" charset="0"/>
                        <a:buChar char="•"/>
                      </a:pPr>
                      <a:r>
                        <a:rPr lang="en-GB" sz="1100" dirty="0"/>
                        <a:t>had some understanding of the causes of drought</a:t>
                      </a:r>
                    </a:p>
                    <a:p>
                      <a:pPr marL="171450" indent="-171450">
                        <a:buFont typeface="Arial" panose="020B0604020202020204" pitchFamily="34" charset="0"/>
                        <a:buChar char="•"/>
                      </a:pPr>
                      <a:r>
                        <a:rPr lang="en-GB" sz="1100" dirty="0"/>
                        <a:t>showed a clear understanding of how volcanic eruptions can cause climate change</a:t>
                      </a:r>
                    </a:p>
                    <a:p>
                      <a:pPr marL="171450" indent="-171450">
                        <a:buFont typeface="Arial" panose="020B0604020202020204" pitchFamily="34" charset="0"/>
                        <a:buChar char="•"/>
                      </a:pPr>
                      <a:r>
                        <a:rPr lang="en-GB" sz="1100" dirty="0"/>
                        <a:t>showed good awareness and understanding of the consequences of climate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100" dirty="0"/>
                        <a:t>able to interpret data e.g., climate data, population pyramids</a:t>
                      </a:r>
                    </a:p>
                    <a:p>
                      <a:pPr marL="171450" indent="-171450">
                        <a:buFont typeface="Arial" panose="020B0604020202020204" pitchFamily="34" charset="0"/>
                        <a:buChar char="•"/>
                      </a:pPr>
                      <a:r>
                        <a:rPr lang="en-GB" sz="1100" dirty="0"/>
                        <a:t>sound knowledge and understanding of content e.g., threats to rainforest biodiversity</a:t>
                      </a:r>
                    </a:p>
                    <a:p>
                      <a:pPr marL="171450" indent="-171450">
                        <a:buFont typeface="Arial" panose="020B0604020202020204" pitchFamily="34" charset="0"/>
                        <a:buChar char="•"/>
                      </a:pPr>
                      <a:r>
                        <a:rPr lang="en-GB" sz="1100" dirty="0"/>
                        <a:t>could describe a relationship shown on two line graphs</a:t>
                      </a:r>
                    </a:p>
                    <a:p>
                      <a:pPr marL="171450" indent="-171450">
                        <a:buFont typeface="Arial" panose="020B0604020202020204" pitchFamily="34" charset="0"/>
                        <a:buChar char="•"/>
                      </a:pPr>
                      <a:r>
                        <a:rPr lang="en-GB" sz="1100" dirty="0"/>
                        <a:t>selected relevant named examples, gave developed ideas supported with valid place</a:t>
                      </a:r>
                    </a:p>
                    <a:p>
                      <a:pPr marL="171450" indent="-171450">
                        <a:buFont typeface="Arial" panose="020B0604020202020204" pitchFamily="34" charset="0"/>
                        <a:buChar char="•"/>
                      </a:pPr>
                      <a:r>
                        <a:rPr lang="en-GB" sz="1100" dirty="0"/>
                        <a:t>specific detail for all three case studies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889596400"/>
                  </a:ext>
                </a:extLst>
              </a:tr>
              <a:tr h="1919032">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b="1" i="0" u="none" strike="noStrike" baseline="0" dirty="0">
                          <a:solidFill>
                            <a:schemeClr val="dk1"/>
                          </a:solidFill>
                          <a:latin typeface="+mn-lt"/>
                          <a:ea typeface="+mn-ea"/>
                          <a:cs typeface="+mn-cs"/>
                        </a:rPr>
                        <a:t>Candidates who did less well on this paper generally</a:t>
                      </a:r>
                      <a:endParaRPr lang="en-GB" sz="1100" b="0" i="0" u="none" strike="noStrike" baseline="0" dirty="0">
                        <a:solidFill>
                          <a:schemeClr val="dk1"/>
                        </a:solidFill>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100" dirty="0"/>
                        <a:t>gave long responses to low tariff questions</a:t>
                      </a:r>
                    </a:p>
                    <a:p>
                      <a:pPr marL="171450" indent="-171450">
                        <a:buFont typeface="Arial" panose="020B0604020202020204" pitchFamily="34" charset="0"/>
                        <a:buChar char="•"/>
                      </a:pPr>
                      <a:r>
                        <a:rPr lang="en-GB" sz="1100" dirty="0"/>
                        <a:t>provided superficial place specific information to case study questions, without any relevant developed ideas</a:t>
                      </a:r>
                    </a:p>
                    <a:p>
                      <a:pPr marL="171450" indent="-171450">
                        <a:buFont typeface="Arial" panose="020B0604020202020204" pitchFamily="34" charset="0"/>
                        <a:buChar char="•"/>
                      </a:pPr>
                      <a:r>
                        <a:rPr lang="en-GB" sz="1100" dirty="0"/>
                        <a:t>gave a named AC city instead of an example from an LIDC or EDC</a:t>
                      </a:r>
                    </a:p>
                    <a:p>
                      <a:pPr marL="171450" indent="-171450">
                        <a:buFont typeface="Arial" panose="020B0604020202020204" pitchFamily="34" charset="0"/>
                        <a:buChar char="•"/>
                      </a:pPr>
                      <a:r>
                        <a:rPr lang="en-GB" sz="1100" dirty="0"/>
                        <a:t>gave a named LIDC or EDC country instead of a named city</a:t>
                      </a:r>
                    </a:p>
                    <a:p>
                      <a:pPr marL="171450" indent="-171450">
                        <a:buFont typeface="Arial" panose="020B0604020202020204" pitchFamily="34" charset="0"/>
                        <a:buChar char="•"/>
                      </a:pPr>
                      <a:r>
                        <a:rPr lang="en-GB" sz="1100" dirty="0"/>
                        <a:t>did not attempt more challenging medium and high tariff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100" dirty="0"/>
                        <a:t>did not focus ideas on desert or tropical rainforest ecosystems</a:t>
                      </a:r>
                    </a:p>
                    <a:p>
                      <a:pPr marL="171450" indent="-171450">
                        <a:buFont typeface="Arial" panose="020B0604020202020204" pitchFamily="34" charset="0"/>
                        <a:buChar char="•"/>
                      </a:pPr>
                      <a:r>
                        <a:rPr lang="en-GB" sz="1100" dirty="0"/>
                        <a:t>did not know what HDI was</a:t>
                      </a:r>
                    </a:p>
                    <a:p>
                      <a:pPr marL="171450" indent="-171450">
                        <a:buFont typeface="Arial" panose="020B0604020202020204" pitchFamily="34" charset="0"/>
                        <a:buChar char="•"/>
                      </a:pPr>
                      <a:r>
                        <a:rPr lang="en-GB" sz="1100" dirty="0"/>
                        <a:t>gave an incorrect example for an LIDC/EDC</a:t>
                      </a:r>
                    </a:p>
                    <a:p>
                      <a:pPr marL="171450" indent="-171450">
                        <a:buFont typeface="Arial" panose="020B0604020202020204" pitchFamily="34" charset="0"/>
                        <a:buChar char="•"/>
                      </a:pPr>
                      <a:r>
                        <a:rPr lang="en-GB" sz="1100" dirty="0"/>
                        <a:t>country</a:t>
                      </a:r>
                    </a:p>
                    <a:p>
                      <a:pPr marL="171450" indent="-171450">
                        <a:buFont typeface="Arial" panose="020B0604020202020204" pitchFamily="34" charset="0"/>
                        <a:buChar char="•"/>
                      </a:pPr>
                      <a:r>
                        <a:rPr lang="en-GB" sz="1100" dirty="0"/>
                        <a:t>did not understand the causes and consequences of climate change</a:t>
                      </a:r>
                    </a:p>
                    <a:p>
                      <a:pPr marL="171450" indent="-171450">
                        <a:buFont typeface="Arial" panose="020B0604020202020204" pitchFamily="34" charset="0"/>
                        <a:buChar char="•"/>
                      </a:pPr>
                      <a:r>
                        <a:rPr lang="en-GB" sz="1100" dirty="0"/>
                        <a:t>gave only simple ideas for the impact of a drought event</a:t>
                      </a:r>
                    </a:p>
                    <a:p>
                      <a:pPr marL="171450" indent="-171450">
                        <a:buFont typeface="Arial" panose="020B0604020202020204" pitchFamily="34" charset="0"/>
                        <a:buChar char="•"/>
                      </a:pPr>
                      <a:r>
                        <a:rPr lang="en-GB" sz="1100" dirty="0"/>
                        <a:t>did not attempt more challenging questions</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13634159"/>
                  </a:ext>
                </a:extLst>
              </a:tr>
            </a:tbl>
          </a:graphicData>
        </a:graphic>
      </p:graphicFrame>
    </p:spTree>
    <p:extLst>
      <p:ext uri="{BB962C8B-B14F-4D97-AF65-F5344CB8AC3E}">
        <p14:creationId xmlns:p14="http://schemas.microsoft.com/office/powerpoint/2010/main" val="127134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CB5E2-2F8D-F685-5F34-3FED253B9B76}"/>
              </a:ext>
            </a:extLst>
          </p:cNvPr>
          <p:cNvSpPr>
            <a:spLocks noGrp="1"/>
          </p:cNvSpPr>
          <p:nvPr>
            <p:ph type="body" sz="quarter" idx="10"/>
          </p:nvPr>
        </p:nvSpPr>
        <p:spPr>
          <a:xfrm>
            <a:off x="533401" y="438150"/>
            <a:ext cx="8031163" cy="307777"/>
          </a:xfrm>
        </p:spPr>
        <p:txBody>
          <a:bodyPr/>
          <a:lstStyle/>
          <a:p>
            <a:r>
              <a:rPr lang="en-US" sz="2000" dirty="0">
                <a:latin typeface="Arial"/>
                <a:cs typeface="Arial"/>
              </a:rPr>
              <a:t>GCSE Geography A (03) - Examiner Report extracts</a:t>
            </a:r>
            <a:endParaRPr lang="en-US" sz="2000" dirty="0"/>
          </a:p>
        </p:txBody>
      </p:sp>
      <p:graphicFrame>
        <p:nvGraphicFramePr>
          <p:cNvPr id="5" name="Table 5">
            <a:extLst>
              <a:ext uri="{FF2B5EF4-FFF2-40B4-BE49-F238E27FC236}">
                <a16:creationId xmlns:a16="http://schemas.microsoft.com/office/drawing/2014/main" id="{350BBA64-8CCB-AFC6-8875-C31D6722E667}"/>
              </a:ext>
            </a:extLst>
          </p:cNvPr>
          <p:cNvGraphicFramePr>
            <a:graphicFrameLocks noGrp="1"/>
          </p:cNvGraphicFramePr>
          <p:nvPr/>
        </p:nvGraphicFramePr>
        <p:xfrm>
          <a:off x="179754" y="907547"/>
          <a:ext cx="8792312" cy="4141192"/>
        </p:xfrm>
        <a:graphic>
          <a:graphicData uri="http://schemas.openxmlformats.org/drawingml/2006/table">
            <a:tbl>
              <a:tblPr firstRow="1" bandRow="1">
                <a:tableStyleId>{8A107856-5554-42FB-B03E-39F5DBC370BA}</a:tableStyleId>
              </a:tblPr>
              <a:tblGrid>
                <a:gridCol w="500184">
                  <a:extLst>
                    <a:ext uri="{9D8B030D-6E8A-4147-A177-3AD203B41FA5}">
                      <a16:colId xmlns:a16="http://schemas.microsoft.com/office/drawing/2014/main" val="2642232189"/>
                    </a:ext>
                  </a:extLst>
                </a:gridCol>
                <a:gridCol w="4146064">
                  <a:extLst>
                    <a:ext uri="{9D8B030D-6E8A-4147-A177-3AD203B41FA5}">
                      <a16:colId xmlns:a16="http://schemas.microsoft.com/office/drawing/2014/main" val="4285671124"/>
                    </a:ext>
                  </a:extLst>
                </a:gridCol>
                <a:gridCol w="4146064">
                  <a:extLst>
                    <a:ext uri="{9D8B030D-6E8A-4147-A177-3AD203B41FA5}">
                      <a16:colId xmlns:a16="http://schemas.microsoft.com/office/drawing/2014/main" val="2557505168"/>
                    </a:ext>
                  </a:extLst>
                </a:gridCol>
              </a:tblGrid>
              <a:tr h="277770">
                <a:tc>
                  <a:txBody>
                    <a:bodyPr/>
                    <a:lstStyle/>
                    <a:p>
                      <a:endParaRPr lang="en-GB"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mn-lt"/>
                          <a:ea typeface="+mn-ea"/>
                          <a:cs typeface="+mn-cs"/>
                        </a:rPr>
                        <a:t>GCSE Geography A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200" dirty="0"/>
                        <a:t>GCSE Geography A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803371"/>
                  </a:ext>
                </a:extLst>
              </a:tr>
              <a:tr h="1944390">
                <a:tc>
                  <a:txBody>
                    <a:bodyPr/>
                    <a:lstStyle/>
                    <a:p>
                      <a:pPr algn="ctr"/>
                      <a:r>
                        <a:rPr lang="en-GB" sz="1100" b="1" i="0" u="none" strike="noStrike" baseline="0" dirty="0">
                          <a:solidFill>
                            <a:schemeClr val="dk1"/>
                          </a:solidFill>
                          <a:latin typeface="+mn-lt"/>
                          <a:ea typeface="+mn-ea"/>
                          <a:cs typeface="+mn-cs"/>
                        </a:rPr>
                        <a:t>Candidates who did well on this paper generally</a:t>
                      </a:r>
                      <a:r>
                        <a:rPr lang="en-GB" sz="1100" b="0" i="0" u="none" strike="noStrike" baseline="0" dirty="0">
                          <a:solidFill>
                            <a:schemeClr val="dk1"/>
                          </a:solidFill>
                          <a:latin typeface="+mn-lt"/>
                          <a:ea typeface="+mn-ea"/>
                          <a:cs typeface="+mn-cs"/>
                        </a:rPr>
                        <a:t>	</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200" dirty="0"/>
                        <a:t>provided accurate details from sources</a:t>
                      </a:r>
                    </a:p>
                    <a:p>
                      <a:pPr marL="171450" indent="-171450">
                        <a:buFont typeface="Arial" panose="020B0604020202020204" pitchFamily="34" charset="0"/>
                        <a:buChar char="•"/>
                      </a:pPr>
                      <a:r>
                        <a:rPr lang="en-GB" sz="1200" dirty="0"/>
                        <a:t>included evaluations in 6-mark and 8-mark questions</a:t>
                      </a:r>
                    </a:p>
                    <a:p>
                      <a:pPr marL="171450" indent="-171450">
                        <a:buFont typeface="Arial" panose="020B0604020202020204" pitchFamily="34" charset="0"/>
                        <a:buChar char="•"/>
                      </a:pPr>
                      <a:r>
                        <a:rPr lang="en-GB" sz="1200" dirty="0"/>
                        <a:t>gave specific examples from their studies for Paper 1 and 2 to support their responses</a:t>
                      </a:r>
                    </a:p>
                    <a:p>
                      <a:pPr marL="171450" indent="-171450">
                        <a:buFont typeface="Arial" panose="020B0604020202020204" pitchFamily="34" charset="0"/>
                        <a:buChar char="•"/>
                      </a:pPr>
                      <a:r>
                        <a:rPr lang="en-GB" sz="1200" dirty="0"/>
                        <a:t>were well practiced at using statistical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200" dirty="0"/>
                        <a:t>attempted all the questions</a:t>
                      </a:r>
                    </a:p>
                    <a:p>
                      <a:pPr marL="171450" indent="-171450">
                        <a:buFont typeface="Arial" panose="020B0604020202020204" pitchFamily="34" charset="0"/>
                        <a:buChar char="•"/>
                      </a:pPr>
                      <a:r>
                        <a:rPr lang="en-GB" sz="1200" dirty="0"/>
                        <a:t>showed their working </a:t>
                      </a:r>
                    </a:p>
                    <a:p>
                      <a:pPr marL="171450" indent="-171450">
                        <a:buFont typeface="Arial" panose="020B0604020202020204" pitchFamily="34" charset="0"/>
                        <a:buChar char="•"/>
                      </a:pPr>
                      <a:r>
                        <a:rPr lang="en-GB" sz="1200" dirty="0"/>
                        <a:t>used the figures to support their responses </a:t>
                      </a:r>
                    </a:p>
                    <a:p>
                      <a:pPr marL="171450" indent="-171450">
                        <a:buFont typeface="Arial" panose="020B0604020202020204" pitchFamily="34" charset="0"/>
                        <a:buChar char="•"/>
                      </a:pPr>
                      <a:r>
                        <a:rPr lang="en-GB" sz="1200" dirty="0"/>
                        <a:t>drew on their own fieldwork experiences.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889596400"/>
                  </a:ext>
                </a:extLst>
              </a:tr>
              <a:tr h="1919032">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b="1" i="0" u="none" strike="noStrike" baseline="0" dirty="0">
                          <a:solidFill>
                            <a:schemeClr val="dk1"/>
                          </a:solidFill>
                          <a:latin typeface="+mn-lt"/>
                          <a:ea typeface="+mn-ea"/>
                          <a:cs typeface="+mn-cs"/>
                        </a:rPr>
                        <a:t>Candidates who did less well on this paper generally</a:t>
                      </a:r>
                      <a:endParaRPr lang="en-GB" sz="1100" b="0" i="0" u="none" strike="noStrike" baseline="0" dirty="0">
                        <a:solidFill>
                          <a:schemeClr val="dk1"/>
                        </a:solidFill>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200" dirty="0"/>
                        <a:t>only answered some of the questions</a:t>
                      </a:r>
                    </a:p>
                    <a:p>
                      <a:pPr marL="171450" indent="-171450">
                        <a:buFont typeface="Arial" panose="020B0604020202020204" pitchFamily="34" charset="0"/>
                        <a:buChar char="•"/>
                      </a:pPr>
                      <a:r>
                        <a:rPr lang="en-GB" sz="1200" dirty="0"/>
                        <a:t>missed out information such as their working</a:t>
                      </a:r>
                    </a:p>
                    <a:p>
                      <a:pPr marL="171450" indent="-171450">
                        <a:buFont typeface="Arial" panose="020B0604020202020204" pitchFamily="34" charset="0"/>
                        <a:buChar char="•"/>
                      </a:pPr>
                      <a:r>
                        <a:rPr lang="en-GB" sz="1200" dirty="0"/>
                        <a:t>demonstrated limited fieldwork knowledge</a:t>
                      </a:r>
                    </a:p>
                    <a:p>
                      <a:pPr marL="171450" indent="-171450">
                        <a:buFont typeface="Arial" panose="020B0604020202020204" pitchFamily="34" charset="0"/>
                        <a:buChar char="•"/>
                      </a:pPr>
                      <a:r>
                        <a:rPr lang="en-GB" sz="1200" dirty="0"/>
                        <a:t>did not think synoptically.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200" dirty="0"/>
                        <a:t>did not attempt all questions </a:t>
                      </a:r>
                    </a:p>
                    <a:p>
                      <a:pPr marL="171450" indent="-171450">
                        <a:buFont typeface="Arial" panose="020B0604020202020204" pitchFamily="34" charset="0"/>
                        <a:buChar char="•"/>
                      </a:pPr>
                      <a:r>
                        <a:rPr lang="en-GB" sz="1200" dirty="0"/>
                        <a:t>did not show their working</a:t>
                      </a:r>
                    </a:p>
                    <a:p>
                      <a:pPr marL="171450" indent="-171450">
                        <a:buFont typeface="Arial" panose="020B0604020202020204" pitchFamily="34" charset="0"/>
                        <a:buChar char="•"/>
                      </a:pPr>
                      <a:r>
                        <a:rPr lang="en-GB" sz="1200" dirty="0"/>
                        <a:t>did not use the figures and resources</a:t>
                      </a:r>
                    </a:p>
                    <a:p>
                      <a:pPr marL="171450" indent="-171450">
                        <a:buFont typeface="Arial" panose="020B0604020202020204" pitchFamily="34" charset="0"/>
                        <a:buChar char="•"/>
                      </a:pPr>
                      <a:r>
                        <a:rPr lang="en-GB" sz="1200" dirty="0"/>
                        <a:t>did not have a clear understanding of their own fieldwork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13634159"/>
                  </a:ext>
                </a:extLst>
              </a:tr>
            </a:tbl>
          </a:graphicData>
        </a:graphic>
      </p:graphicFrame>
    </p:spTree>
    <p:extLst>
      <p:ext uri="{BB962C8B-B14F-4D97-AF65-F5344CB8AC3E}">
        <p14:creationId xmlns:p14="http://schemas.microsoft.com/office/powerpoint/2010/main" val="1500557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68E51-40D2-7B75-8D9D-A50E5B3F9C67}"/>
              </a:ext>
            </a:extLst>
          </p:cNvPr>
          <p:cNvSpPr>
            <a:spLocks noGrp="1"/>
          </p:cNvSpPr>
          <p:nvPr>
            <p:ph type="body" sz="quarter" idx="11"/>
          </p:nvPr>
        </p:nvSpPr>
        <p:spPr/>
        <p:txBody>
          <a:bodyPr/>
          <a:lstStyle/>
          <a:p>
            <a:r>
              <a:rPr lang="en-GB" dirty="0"/>
              <a:t>GCSE Geography B</a:t>
            </a:r>
          </a:p>
        </p:txBody>
      </p:sp>
    </p:spTree>
    <p:extLst>
      <p:ext uri="{BB962C8B-B14F-4D97-AF65-F5344CB8AC3E}">
        <p14:creationId xmlns:p14="http://schemas.microsoft.com/office/powerpoint/2010/main" val="3963944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595D65-51FD-49DE-781C-53623A11E7B2}"/>
              </a:ext>
            </a:extLst>
          </p:cNvPr>
          <p:cNvSpPr>
            <a:spLocks noGrp="1"/>
          </p:cNvSpPr>
          <p:nvPr>
            <p:ph type="body" sz="quarter" idx="10"/>
          </p:nvPr>
        </p:nvSpPr>
        <p:spPr/>
        <p:txBody>
          <a:bodyPr/>
          <a:lstStyle/>
          <a:p>
            <a:r>
              <a:rPr lang="en-GB"/>
              <a:t>Grade boundaries</a:t>
            </a:r>
          </a:p>
        </p:txBody>
      </p:sp>
      <p:graphicFrame>
        <p:nvGraphicFramePr>
          <p:cNvPr id="6" name="Table 5">
            <a:extLst>
              <a:ext uri="{FF2B5EF4-FFF2-40B4-BE49-F238E27FC236}">
                <a16:creationId xmlns:a16="http://schemas.microsoft.com/office/drawing/2014/main" id="{5E4DFE53-72DB-E319-FA5C-4106B92DA593}"/>
              </a:ext>
            </a:extLst>
          </p:cNvPr>
          <p:cNvGraphicFramePr>
            <a:graphicFrameLocks noGrp="1"/>
          </p:cNvGraphicFramePr>
          <p:nvPr/>
        </p:nvGraphicFramePr>
        <p:xfrm>
          <a:off x="95694" y="942282"/>
          <a:ext cx="8947357" cy="1907124"/>
        </p:xfrm>
        <a:graphic>
          <a:graphicData uri="http://schemas.openxmlformats.org/drawingml/2006/table">
            <a:tbl>
              <a:tblPr firstRow="1" bandRow="1">
                <a:tableStyleId>{21E4AEA4-8DFA-4A89-87EB-49C32662AFE0}</a:tableStyleId>
              </a:tblPr>
              <a:tblGrid>
                <a:gridCol w="2551813">
                  <a:extLst>
                    <a:ext uri="{9D8B030D-6E8A-4147-A177-3AD203B41FA5}">
                      <a16:colId xmlns:a16="http://schemas.microsoft.com/office/drawing/2014/main" val="2250980887"/>
                    </a:ext>
                  </a:extLst>
                </a:gridCol>
                <a:gridCol w="701214">
                  <a:extLst>
                    <a:ext uri="{9D8B030D-6E8A-4147-A177-3AD203B41FA5}">
                      <a16:colId xmlns:a16="http://schemas.microsoft.com/office/drawing/2014/main" val="2294204190"/>
                    </a:ext>
                  </a:extLst>
                </a:gridCol>
                <a:gridCol w="569433">
                  <a:extLst>
                    <a:ext uri="{9D8B030D-6E8A-4147-A177-3AD203B41FA5}">
                      <a16:colId xmlns:a16="http://schemas.microsoft.com/office/drawing/2014/main" val="4054671143"/>
                    </a:ext>
                  </a:extLst>
                </a:gridCol>
                <a:gridCol w="569433">
                  <a:extLst>
                    <a:ext uri="{9D8B030D-6E8A-4147-A177-3AD203B41FA5}">
                      <a16:colId xmlns:a16="http://schemas.microsoft.com/office/drawing/2014/main" val="2278555888"/>
                    </a:ext>
                  </a:extLst>
                </a:gridCol>
                <a:gridCol w="569433">
                  <a:extLst>
                    <a:ext uri="{9D8B030D-6E8A-4147-A177-3AD203B41FA5}">
                      <a16:colId xmlns:a16="http://schemas.microsoft.com/office/drawing/2014/main" val="3037958073"/>
                    </a:ext>
                  </a:extLst>
                </a:gridCol>
                <a:gridCol w="569433">
                  <a:extLst>
                    <a:ext uri="{9D8B030D-6E8A-4147-A177-3AD203B41FA5}">
                      <a16:colId xmlns:a16="http://schemas.microsoft.com/office/drawing/2014/main" val="2567463399"/>
                    </a:ext>
                  </a:extLst>
                </a:gridCol>
                <a:gridCol w="569433">
                  <a:extLst>
                    <a:ext uri="{9D8B030D-6E8A-4147-A177-3AD203B41FA5}">
                      <a16:colId xmlns:a16="http://schemas.microsoft.com/office/drawing/2014/main" val="1345875866"/>
                    </a:ext>
                  </a:extLst>
                </a:gridCol>
                <a:gridCol w="569433">
                  <a:extLst>
                    <a:ext uri="{9D8B030D-6E8A-4147-A177-3AD203B41FA5}">
                      <a16:colId xmlns:a16="http://schemas.microsoft.com/office/drawing/2014/main" val="2669979257"/>
                    </a:ext>
                  </a:extLst>
                </a:gridCol>
                <a:gridCol w="569433">
                  <a:extLst>
                    <a:ext uri="{9D8B030D-6E8A-4147-A177-3AD203B41FA5}">
                      <a16:colId xmlns:a16="http://schemas.microsoft.com/office/drawing/2014/main" val="1081457703"/>
                    </a:ext>
                  </a:extLst>
                </a:gridCol>
                <a:gridCol w="569433">
                  <a:extLst>
                    <a:ext uri="{9D8B030D-6E8A-4147-A177-3AD203B41FA5}">
                      <a16:colId xmlns:a16="http://schemas.microsoft.com/office/drawing/2014/main" val="229067347"/>
                    </a:ext>
                  </a:extLst>
                </a:gridCol>
                <a:gridCol w="569433">
                  <a:extLst>
                    <a:ext uri="{9D8B030D-6E8A-4147-A177-3AD203B41FA5}">
                      <a16:colId xmlns:a16="http://schemas.microsoft.com/office/drawing/2014/main" val="955003692"/>
                    </a:ext>
                  </a:extLst>
                </a:gridCol>
                <a:gridCol w="569433">
                  <a:extLst>
                    <a:ext uri="{9D8B030D-6E8A-4147-A177-3AD203B41FA5}">
                      <a16:colId xmlns:a16="http://schemas.microsoft.com/office/drawing/2014/main" val="968628468"/>
                    </a:ext>
                  </a:extLst>
                </a:gridCol>
              </a:tblGrid>
              <a:tr h="361388">
                <a:tc>
                  <a:txBody>
                    <a:bodyPr/>
                    <a:lstStyle/>
                    <a:p>
                      <a:pPr algn="l"/>
                      <a:r>
                        <a:rPr lang="en-GB" sz="1400" dirty="0"/>
                        <a:t>2024 </a:t>
                      </a:r>
                    </a:p>
                  </a:txBody>
                  <a:tcPr anchor="ctr"/>
                </a:tc>
                <a:tc>
                  <a:txBody>
                    <a:bodyPr/>
                    <a:lstStyle/>
                    <a:p>
                      <a:pPr algn="ctr"/>
                      <a:r>
                        <a:rPr lang="en-GB" sz="1400" dirty="0"/>
                        <a:t>Max Mark</a:t>
                      </a:r>
                    </a:p>
                  </a:txBody>
                  <a:tcPr anchor="ctr"/>
                </a:tc>
                <a:tc>
                  <a:txBody>
                    <a:bodyPr/>
                    <a:lstStyle/>
                    <a:p>
                      <a:pPr algn="ctr"/>
                      <a:r>
                        <a:rPr lang="en-GB" sz="1400" dirty="0"/>
                        <a:t>9</a:t>
                      </a:r>
                    </a:p>
                  </a:txBody>
                  <a:tcPr anchor="ctr"/>
                </a:tc>
                <a:tc>
                  <a:txBody>
                    <a:bodyPr/>
                    <a:lstStyle/>
                    <a:p>
                      <a:pPr algn="ctr"/>
                      <a:r>
                        <a:rPr lang="en-GB" sz="1400" dirty="0"/>
                        <a:t>8</a:t>
                      </a:r>
                    </a:p>
                  </a:txBody>
                  <a:tcPr anchor="ctr"/>
                </a:tc>
                <a:tc>
                  <a:txBody>
                    <a:bodyPr/>
                    <a:lstStyle/>
                    <a:p>
                      <a:pPr algn="ctr"/>
                      <a:r>
                        <a:rPr lang="en-GB" sz="1400" dirty="0"/>
                        <a:t>7</a:t>
                      </a:r>
                    </a:p>
                  </a:txBody>
                  <a:tcPr anchor="ctr"/>
                </a:tc>
                <a:tc>
                  <a:txBody>
                    <a:bodyPr/>
                    <a:lstStyle/>
                    <a:p>
                      <a:pPr algn="ctr"/>
                      <a:r>
                        <a:rPr lang="en-GB" sz="1400" dirty="0"/>
                        <a:t>6</a:t>
                      </a:r>
                    </a:p>
                  </a:txBody>
                  <a:tcPr anchor="ctr"/>
                </a:tc>
                <a:tc>
                  <a:txBody>
                    <a:bodyPr/>
                    <a:lstStyle/>
                    <a:p>
                      <a:pPr algn="ctr"/>
                      <a:r>
                        <a:rPr lang="en-GB" sz="1400" dirty="0"/>
                        <a:t>5</a:t>
                      </a:r>
                    </a:p>
                  </a:txBody>
                  <a:tcPr anchor="ctr"/>
                </a:tc>
                <a:tc>
                  <a:txBody>
                    <a:bodyPr/>
                    <a:lstStyle/>
                    <a:p>
                      <a:pPr algn="ctr"/>
                      <a:r>
                        <a:rPr lang="en-GB" sz="1400" dirty="0"/>
                        <a:t>4</a:t>
                      </a:r>
                    </a:p>
                  </a:txBody>
                  <a:tcPr anchor="ctr"/>
                </a:tc>
                <a:tc>
                  <a:txBody>
                    <a:bodyPr/>
                    <a:lstStyle/>
                    <a:p>
                      <a:pPr algn="ctr"/>
                      <a:r>
                        <a:rPr lang="en-GB" sz="1400" dirty="0"/>
                        <a:t>3</a:t>
                      </a:r>
                    </a:p>
                  </a:txBody>
                  <a:tcPr anchor="ctr"/>
                </a:tc>
                <a:tc>
                  <a:txBody>
                    <a:bodyPr/>
                    <a:lstStyle/>
                    <a:p>
                      <a:pPr algn="ctr"/>
                      <a:r>
                        <a:rPr lang="en-GB" sz="1400" dirty="0"/>
                        <a:t>2</a:t>
                      </a:r>
                    </a:p>
                  </a:txBody>
                  <a:tcPr anchor="ctr"/>
                </a:tc>
                <a:tc>
                  <a:txBody>
                    <a:bodyPr/>
                    <a:lstStyle/>
                    <a:p>
                      <a:pPr algn="ctr"/>
                      <a:r>
                        <a:rPr lang="en-GB" sz="1400" dirty="0"/>
                        <a:t>1</a:t>
                      </a:r>
                    </a:p>
                  </a:txBody>
                  <a:tcPr anchor="ctr"/>
                </a:tc>
                <a:tc>
                  <a:txBody>
                    <a:bodyPr/>
                    <a:lstStyle/>
                    <a:p>
                      <a:pPr algn="ctr"/>
                      <a:r>
                        <a:rPr lang="en-GB" sz="1400" dirty="0"/>
                        <a:t>U</a:t>
                      </a:r>
                    </a:p>
                  </a:txBody>
                  <a:tcPr anchor="ctr"/>
                </a:tc>
                <a:extLst>
                  <a:ext uri="{0D108BD9-81ED-4DB2-BD59-A6C34878D82A}">
                    <a16:rowId xmlns:a16="http://schemas.microsoft.com/office/drawing/2014/main" val="3186429888"/>
                  </a:ext>
                </a:extLst>
              </a:tr>
              <a:tr h="361388">
                <a:tc>
                  <a:txBody>
                    <a:bodyPr/>
                    <a:lstStyle/>
                    <a:p>
                      <a:pPr algn="l"/>
                      <a:r>
                        <a:rPr lang="en-GB" sz="1400" dirty="0"/>
                        <a:t>01 Our Natural World</a:t>
                      </a:r>
                    </a:p>
                  </a:txBody>
                  <a:tcPr anchor="ctr"/>
                </a:tc>
                <a:tc>
                  <a:txBody>
                    <a:bodyPr/>
                    <a:lstStyle/>
                    <a:p>
                      <a:pPr algn="ctr"/>
                      <a:r>
                        <a:rPr lang="en-GB" sz="1400" dirty="0"/>
                        <a:t>70</a:t>
                      </a:r>
                    </a:p>
                  </a:txBody>
                  <a:tcPr anchor="ctr"/>
                </a:tc>
                <a:tc>
                  <a:txBody>
                    <a:bodyPr/>
                    <a:lstStyle/>
                    <a:p>
                      <a:pPr algn="ctr"/>
                      <a:r>
                        <a:rPr lang="en-GB" sz="1400" dirty="0"/>
                        <a:t>53</a:t>
                      </a:r>
                    </a:p>
                  </a:txBody>
                  <a:tcPr anchor="ctr"/>
                </a:tc>
                <a:tc>
                  <a:txBody>
                    <a:bodyPr/>
                    <a:lstStyle/>
                    <a:p>
                      <a:pPr algn="ctr"/>
                      <a:r>
                        <a:rPr lang="en-GB" sz="1400" dirty="0"/>
                        <a:t>49</a:t>
                      </a:r>
                    </a:p>
                  </a:txBody>
                  <a:tcPr anchor="ctr"/>
                </a:tc>
                <a:tc>
                  <a:txBody>
                    <a:bodyPr/>
                    <a:lstStyle/>
                    <a:p>
                      <a:pPr algn="ctr"/>
                      <a:r>
                        <a:rPr lang="en-GB" sz="1400" dirty="0"/>
                        <a:t>44</a:t>
                      </a:r>
                    </a:p>
                  </a:txBody>
                  <a:tcPr anchor="ctr"/>
                </a:tc>
                <a:tc>
                  <a:txBody>
                    <a:bodyPr/>
                    <a:lstStyle/>
                    <a:p>
                      <a:pPr algn="ctr"/>
                      <a:r>
                        <a:rPr lang="en-GB" sz="1400" dirty="0"/>
                        <a:t>39</a:t>
                      </a:r>
                    </a:p>
                  </a:txBody>
                  <a:tcPr anchor="ctr"/>
                </a:tc>
                <a:tc>
                  <a:txBody>
                    <a:bodyPr/>
                    <a:lstStyle/>
                    <a:p>
                      <a:pPr algn="ctr"/>
                      <a:r>
                        <a:rPr lang="en-GB" sz="1400" dirty="0"/>
                        <a:t>35</a:t>
                      </a:r>
                    </a:p>
                  </a:txBody>
                  <a:tcPr anchor="ctr"/>
                </a:tc>
                <a:tc>
                  <a:txBody>
                    <a:bodyPr/>
                    <a:lstStyle/>
                    <a:p>
                      <a:pPr algn="ctr"/>
                      <a:r>
                        <a:rPr lang="en-GB" sz="1400" dirty="0"/>
                        <a:t>30</a:t>
                      </a:r>
                    </a:p>
                  </a:txBody>
                  <a:tcPr anchor="ctr"/>
                </a:tc>
                <a:tc>
                  <a:txBody>
                    <a:bodyPr/>
                    <a:lstStyle/>
                    <a:p>
                      <a:pPr algn="ctr"/>
                      <a:r>
                        <a:rPr lang="en-GB" sz="1400" dirty="0"/>
                        <a:t>22</a:t>
                      </a:r>
                    </a:p>
                  </a:txBody>
                  <a:tcPr anchor="ctr"/>
                </a:tc>
                <a:tc>
                  <a:txBody>
                    <a:bodyPr/>
                    <a:lstStyle/>
                    <a:p>
                      <a:pPr algn="ctr"/>
                      <a:r>
                        <a:rPr lang="en-GB" sz="1400" dirty="0"/>
                        <a:t>14</a:t>
                      </a:r>
                    </a:p>
                  </a:txBody>
                  <a:tcPr anchor="ctr"/>
                </a:tc>
                <a:tc>
                  <a:txBody>
                    <a:bodyPr/>
                    <a:lstStyle/>
                    <a:p>
                      <a:pPr algn="ctr"/>
                      <a:r>
                        <a:rPr lang="en-GB" sz="1400" dirty="0"/>
                        <a:t>7</a:t>
                      </a:r>
                    </a:p>
                  </a:txBody>
                  <a:tcPr anchor="ctr"/>
                </a:tc>
                <a:tc>
                  <a:txBody>
                    <a:bodyPr/>
                    <a:lstStyle/>
                    <a:p>
                      <a:pPr algn="ctr"/>
                      <a:r>
                        <a:rPr lang="en-GB" sz="1400" dirty="0"/>
                        <a:t>0</a:t>
                      </a:r>
                    </a:p>
                  </a:txBody>
                  <a:tcPr anchor="ctr"/>
                </a:tc>
                <a:extLst>
                  <a:ext uri="{0D108BD9-81ED-4DB2-BD59-A6C34878D82A}">
                    <a16:rowId xmlns:a16="http://schemas.microsoft.com/office/drawing/2014/main" val="2842512133"/>
                  </a:ext>
                </a:extLst>
              </a:tr>
              <a:tr h="361388">
                <a:tc>
                  <a:txBody>
                    <a:bodyPr/>
                    <a:lstStyle/>
                    <a:p>
                      <a:pPr algn="l"/>
                      <a:r>
                        <a:rPr lang="en-GB" sz="1400" dirty="0"/>
                        <a:t>02 People and Society</a:t>
                      </a:r>
                    </a:p>
                  </a:txBody>
                  <a:tcPr anchor="ctr"/>
                </a:tc>
                <a:tc>
                  <a:txBody>
                    <a:bodyPr/>
                    <a:lstStyle/>
                    <a:p>
                      <a:pPr algn="ctr"/>
                      <a:r>
                        <a:rPr lang="en-GB" sz="1400" dirty="0"/>
                        <a:t>70</a:t>
                      </a:r>
                    </a:p>
                  </a:txBody>
                  <a:tcPr anchor="ctr"/>
                </a:tc>
                <a:tc>
                  <a:txBody>
                    <a:bodyPr/>
                    <a:lstStyle/>
                    <a:p>
                      <a:pPr algn="ctr"/>
                      <a:r>
                        <a:rPr lang="en-GB" sz="1400" dirty="0"/>
                        <a:t>53</a:t>
                      </a:r>
                    </a:p>
                  </a:txBody>
                  <a:tcPr anchor="ctr"/>
                </a:tc>
                <a:tc>
                  <a:txBody>
                    <a:bodyPr/>
                    <a:lstStyle/>
                    <a:p>
                      <a:pPr algn="ctr"/>
                      <a:r>
                        <a:rPr lang="en-GB" sz="1400" dirty="0"/>
                        <a:t>49</a:t>
                      </a:r>
                    </a:p>
                  </a:txBody>
                  <a:tcPr anchor="ctr"/>
                </a:tc>
                <a:tc>
                  <a:txBody>
                    <a:bodyPr/>
                    <a:lstStyle/>
                    <a:p>
                      <a:pPr algn="ctr"/>
                      <a:r>
                        <a:rPr lang="en-GB" sz="1400" dirty="0"/>
                        <a:t>45</a:t>
                      </a:r>
                    </a:p>
                  </a:txBody>
                  <a:tcPr anchor="ctr"/>
                </a:tc>
                <a:tc>
                  <a:txBody>
                    <a:bodyPr/>
                    <a:lstStyle/>
                    <a:p>
                      <a:pPr algn="ctr"/>
                      <a:r>
                        <a:rPr lang="en-GB" sz="1400" dirty="0"/>
                        <a:t>41</a:t>
                      </a:r>
                    </a:p>
                  </a:txBody>
                  <a:tcPr anchor="ctr"/>
                </a:tc>
                <a:tc>
                  <a:txBody>
                    <a:bodyPr/>
                    <a:lstStyle/>
                    <a:p>
                      <a:pPr algn="ctr"/>
                      <a:r>
                        <a:rPr lang="en-GB" sz="1400" dirty="0"/>
                        <a:t>37</a:t>
                      </a:r>
                    </a:p>
                  </a:txBody>
                  <a:tcPr anchor="ctr"/>
                </a:tc>
                <a:tc>
                  <a:txBody>
                    <a:bodyPr/>
                    <a:lstStyle/>
                    <a:p>
                      <a:pPr algn="ctr"/>
                      <a:r>
                        <a:rPr lang="en-GB" sz="1400" dirty="0"/>
                        <a:t>33</a:t>
                      </a:r>
                    </a:p>
                  </a:txBody>
                  <a:tcPr anchor="ctr"/>
                </a:tc>
                <a:tc>
                  <a:txBody>
                    <a:bodyPr/>
                    <a:lstStyle/>
                    <a:p>
                      <a:pPr algn="ctr"/>
                      <a:r>
                        <a:rPr lang="en-GB" sz="1400" dirty="0"/>
                        <a:t>24</a:t>
                      </a:r>
                    </a:p>
                  </a:txBody>
                  <a:tcPr anchor="ctr"/>
                </a:tc>
                <a:tc>
                  <a:txBody>
                    <a:bodyPr/>
                    <a:lstStyle/>
                    <a:p>
                      <a:pPr algn="ctr"/>
                      <a:r>
                        <a:rPr lang="en-GB" sz="1400" dirty="0"/>
                        <a:t>16</a:t>
                      </a:r>
                    </a:p>
                  </a:txBody>
                  <a:tcPr anchor="ctr"/>
                </a:tc>
                <a:tc>
                  <a:txBody>
                    <a:bodyPr/>
                    <a:lstStyle/>
                    <a:p>
                      <a:pPr algn="ctr"/>
                      <a:r>
                        <a:rPr lang="en-GB" sz="1400" dirty="0"/>
                        <a:t>6</a:t>
                      </a:r>
                    </a:p>
                  </a:txBody>
                  <a:tcPr anchor="ctr"/>
                </a:tc>
                <a:tc>
                  <a:txBody>
                    <a:bodyPr/>
                    <a:lstStyle/>
                    <a:p>
                      <a:pPr algn="ctr"/>
                      <a:r>
                        <a:rPr lang="en-GB" sz="1400" dirty="0"/>
                        <a:t>0</a:t>
                      </a:r>
                    </a:p>
                  </a:txBody>
                  <a:tcPr anchor="ctr"/>
                </a:tc>
                <a:extLst>
                  <a:ext uri="{0D108BD9-81ED-4DB2-BD59-A6C34878D82A}">
                    <a16:rowId xmlns:a16="http://schemas.microsoft.com/office/drawing/2014/main" val="2643126600"/>
                  </a:ext>
                </a:extLst>
              </a:tr>
              <a:tr h="361388">
                <a:tc>
                  <a:txBody>
                    <a:bodyPr/>
                    <a:lstStyle/>
                    <a:p>
                      <a:pPr algn="l"/>
                      <a:r>
                        <a:rPr lang="en-GB" sz="1400" dirty="0"/>
                        <a:t>03 Geographical Applications</a:t>
                      </a:r>
                    </a:p>
                  </a:txBody>
                  <a:tcPr anchor="ctr"/>
                </a:tc>
                <a:tc>
                  <a:txBody>
                    <a:bodyPr/>
                    <a:lstStyle/>
                    <a:p>
                      <a:pPr algn="ctr"/>
                      <a:r>
                        <a:rPr lang="en-GB" sz="1400" dirty="0"/>
                        <a:t>60</a:t>
                      </a:r>
                    </a:p>
                  </a:txBody>
                  <a:tcPr anchor="ctr"/>
                </a:tc>
                <a:tc>
                  <a:txBody>
                    <a:bodyPr/>
                    <a:lstStyle/>
                    <a:p>
                      <a:pPr algn="ctr"/>
                      <a:r>
                        <a:rPr lang="en-GB" sz="1400" dirty="0"/>
                        <a:t>52</a:t>
                      </a:r>
                    </a:p>
                  </a:txBody>
                  <a:tcPr anchor="ctr"/>
                </a:tc>
                <a:tc>
                  <a:txBody>
                    <a:bodyPr/>
                    <a:lstStyle/>
                    <a:p>
                      <a:pPr algn="ctr"/>
                      <a:r>
                        <a:rPr lang="en-GB" sz="1400" dirty="0"/>
                        <a:t>47</a:t>
                      </a:r>
                    </a:p>
                  </a:txBody>
                  <a:tcPr anchor="ctr"/>
                </a:tc>
                <a:tc>
                  <a:txBody>
                    <a:bodyPr/>
                    <a:lstStyle/>
                    <a:p>
                      <a:pPr algn="ctr"/>
                      <a:r>
                        <a:rPr lang="en-GB" sz="1400" dirty="0"/>
                        <a:t>43</a:t>
                      </a:r>
                    </a:p>
                  </a:txBody>
                  <a:tcPr anchor="ctr"/>
                </a:tc>
                <a:tc>
                  <a:txBody>
                    <a:bodyPr/>
                    <a:lstStyle/>
                    <a:p>
                      <a:pPr algn="ctr"/>
                      <a:r>
                        <a:rPr lang="en-GB" sz="1400" dirty="0"/>
                        <a:t>38</a:t>
                      </a:r>
                    </a:p>
                  </a:txBody>
                  <a:tcPr anchor="ctr"/>
                </a:tc>
                <a:tc>
                  <a:txBody>
                    <a:bodyPr/>
                    <a:lstStyle/>
                    <a:p>
                      <a:pPr algn="ctr"/>
                      <a:r>
                        <a:rPr lang="en-GB" sz="1400" dirty="0"/>
                        <a:t>33</a:t>
                      </a:r>
                    </a:p>
                  </a:txBody>
                  <a:tcPr anchor="ctr"/>
                </a:tc>
                <a:tc>
                  <a:txBody>
                    <a:bodyPr/>
                    <a:lstStyle/>
                    <a:p>
                      <a:pPr algn="ctr"/>
                      <a:r>
                        <a:rPr lang="en-GB" sz="1400" dirty="0"/>
                        <a:t>29</a:t>
                      </a:r>
                    </a:p>
                  </a:txBody>
                  <a:tcPr anchor="ctr"/>
                </a:tc>
                <a:tc>
                  <a:txBody>
                    <a:bodyPr/>
                    <a:lstStyle/>
                    <a:p>
                      <a:pPr algn="ctr"/>
                      <a:r>
                        <a:rPr lang="en-GB" sz="1400" dirty="0"/>
                        <a:t>21</a:t>
                      </a:r>
                    </a:p>
                  </a:txBody>
                  <a:tcPr anchor="ctr"/>
                </a:tc>
                <a:tc>
                  <a:txBody>
                    <a:bodyPr/>
                    <a:lstStyle/>
                    <a:p>
                      <a:pPr algn="ctr"/>
                      <a:r>
                        <a:rPr lang="en-GB" sz="1400" dirty="0"/>
                        <a:t>13</a:t>
                      </a:r>
                    </a:p>
                  </a:txBody>
                  <a:tcPr anchor="ctr"/>
                </a:tc>
                <a:tc>
                  <a:txBody>
                    <a:bodyPr/>
                    <a:lstStyle/>
                    <a:p>
                      <a:pPr algn="ctr"/>
                      <a:r>
                        <a:rPr lang="en-GB" sz="1400" dirty="0"/>
                        <a:t>6</a:t>
                      </a:r>
                    </a:p>
                  </a:txBody>
                  <a:tcPr anchor="ctr"/>
                </a:tc>
                <a:tc>
                  <a:txBody>
                    <a:bodyPr/>
                    <a:lstStyle/>
                    <a:p>
                      <a:pPr algn="ctr"/>
                      <a:r>
                        <a:rPr lang="en-GB" sz="1400" dirty="0"/>
                        <a:t>0</a:t>
                      </a:r>
                    </a:p>
                  </a:txBody>
                  <a:tcPr anchor="ctr"/>
                </a:tc>
                <a:extLst>
                  <a:ext uri="{0D108BD9-81ED-4DB2-BD59-A6C34878D82A}">
                    <a16:rowId xmlns:a16="http://schemas.microsoft.com/office/drawing/2014/main" val="3490856799"/>
                  </a:ext>
                </a:extLst>
              </a:tr>
              <a:tr h="280343">
                <a:tc>
                  <a:txBody>
                    <a:bodyPr/>
                    <a:lstStyle/>
                    <a:p>
                      <a:pPr algn="r"/>
                      <a:r>
                        <a:rPr lang="en-GB" sz="1400" dirty="0"/>
                        <a:t>Overall marks </a:t>
                      </a:r>
                    </a:p>
                  </a:txBody>
                  <a:tcPr anchor="ctr"/>
                </a:tc>
                <a:tc>
                  <a:txBody>
                    <a:bodyPr/>
                    <a:lstStyle/>
                    <a:p>
                      <a:pPr algn="ctr"/>
                      <a:r>
                        <a:rPr lang="en-GB" sz="1400" dirty="0"/>
                        <a:t>200</a:t>
                      </a:r>
                    </a:p>
                  </a:txBody>
                  <a:tcPr anchor="ctr"/>
                </a:tc>
                <a:tc>
                  <a:txBody>
                    <a:bodyPr/>
                    <a:lstStyle/>
                    <a:p>
                      <a:pPr algn="ctr"/>
                      <a:r>
                        <a:rPr lang="en-GB" sz="1400" dirty="0"/>
                        <a:t>158</a:t>
                      </a:r>
                    </a:p>
                  </a:txBody>
                  <a:tcPr anchor="ctr"/>
                </a:tc>
                <a:tc>
                  <a:txBody>
                    <a:bodyPr/>
                    <a:lstStyle/>
                    <a:p>
                      <a:pPr algn="ctr"/>
                      <a:r>
                        <a:rPr lang="en-GB" sz="1400" dirty="0"/>
                        <a:t>145</a:t>
                      </a:r>
                    </a:p>
                  </a:txBody>
                  <a:tcPr anchor="ctr"/>
                </a:tc>
                <a:tc>
                  <a:txBody>
                    <a:bodyPr/>
                    <a:lstStyle/>
                    <a:p>
                      <a:pPr algn="ctr"/>
                      <a:r>
                        <a:rPr lang="en-GB" sz="1400" dirty="0"/>
                        <a:t>132</a:t>
                      </a:r>
                    </a:p>
                  </a:txBody>
                  <a:tcPr anchor="ctr"/>
                </a:tc>
                <a:tc>
                  <a:txBody>
                    <a:bodyPr/>
                    <a:lstStyle/>
                    <a:p>
                      <a:pPr algn="ctr"/>
                      <a:r>
                        <a:rPr lang="en-GB" sz="1400" dirty="0"/>
                        <a:t>118</a:t>
                      </a:r>
                    </a:p>
                  </a:txBody>
                  <a:tcPr anchor="ctr"/>
                </a:tc>
                <a:tc>
                  <a:txBody>
                    <a:bodyPr/>
                    <a:lstStyle/>
                    <a:p>
                      <a:pPr algn="ctr"/>
                      <a:r>
                        <a:rPr lang="en-GB" sz="1400" dirty="0"/>
                        <a:t>105</a:t>
                      </a:r>
                    </a:p>
                  </a:txBody>
                  <a:tcPr anchor="ctr"/>
                </a:tc>
                <a:tc>
                  <a:txBody>
                    <a:bodyPr/>
                    <a:lstStyle/>
                    <a:p>
                      <a:pPr algn="ctr"/>
                      <a:r>
                        <a:rPr lang="en-GB" sz="1400" dirty="0"/>
                        <a:t>92</a:t>
                      </a:r>
                    </a:p>
                  </a:txBody>
                  <a:tcPr anchor="ctr"/>
                </a:tc>
                <a:tc>
                  <a:txBody>
                    <a:bodyPr/>
                    <a:lstStyle/>
                    <a:p>
                      <a:pPr algn="ctr"/>
                      <a:r>
                        <a:rPr lang="en-GB" sz="1400" dirty="0"/>
                        <a:t>67</a:t>
                      </a:r>
                    </a:p>
                  </a:txBody>
                  <a:tcPr anchor="ctr"/>
                </a:tc>
                <a:tc>
                  <a:txBody>
                    <a:bodyPr/>
                    <a:lstStyle/>
                    <a:p>
                      <a:pPr algn="ctr"/>
                      <a:r>
                        <a:rPr lang="en-GB" sz="1400" dirty="0"/>
                        <a:t>43</a:t>
                      </a:r>
                    </a:p>
                  </a:txBody>
                  <a:tcPr anchor="ctr"/>
                </a:tc>
                <a:tc>
                  <a:txBody>
                    <a:bodyPr/>
                    <a:lstStyle/>
                    <a:p>
                      <a:pPr algn="ctr"/>
                      <a:r>
                        <a:rPr lang="en-GB" sz="1400" dirty="0"/>
                        <a:t>19</a:t>
                      </a:r>
                    </a:p>
                  </a:txBody>
                  <a:tcPr anchor="ctr"/>
                </a:tc>
                <a:tc>
                  <a:txBody>
                    <a:bodyPr/>
                    <a:lstStyle/>
                    <a:p>
                      <a:pPr algn="ctr"/>
                      <a:r>
                        <a:rPr lang="en-GB" sz="1400" dirty="0"/>
                        <a:t>0</a:t>
                      </a:r>
                    </a:p>
                  </a:txBody>
                  <a:tcPr anchor="ctr"/>
                </a:tc>
                <a:extLst>
                  <a:ext uri="{0D108BD9-81ED-4DB2-BD59-A6C34878D82A}">
                    <a16:rowId xmlns:a16="http://schemas.microsoft.com/office/drawing/2014/main" val="2105208538"/>
                  </a:ext>
                </a:extLst>
              </a:tr>
            </a:tbl>
          </a:graphicData>
        </a:graphic>
      </p:graphicFrame>
      <p:graphicFrame>
        <p:nvGraphicFramePr>
          <p:cNvPr id="7" name="Table 6">
            <a:extLst>
              <a:ext uri="{FF2B5EF4-FFF2-40B4-BE49-F238E27FC236}">
                <a16:creationId xmlns:a16="http://schemas.microsoft.com/office/drawing/2014/main" id="{A49CC834-E18E-CCDE-5921-AA42285577E2}"/>
              </a:ext>
            </a:extLst>
          </p:cNvPr>
          <p:cNvGraphicFramePr>
            <a:graphicFrameLocks noGrp="1"/>
          </p:cNvGraphicFramePr>
          <p:nvPr/>
        </p:nvGraphicFramePr>
        <p:xfrm>
          <a:off x="75303" y="3082843"/>
          <a:ext cx="8947357" cy="1907124"/>
        </p:xfrm>
        <a:graphic>
          <a:graphicData uri="http://schemas.openxmlformats.org/drawingml/2006/table">
            <a:tbl>
              <a:tblPr firstRow="1" bandRow="1">
                <a:tableStyleId>{21E4AEA4-8DFA-4A89-87EB-49C32662AFE0}</a:tableStyleId>
              </a:tblPr>
              <a:tblGrid>
                <a:gridCol w="2551813">
                  <a:extLst>
                    <a:ext uri="{9D8B030D-6E8A-4147-A177-3AD203B41FA5}">
                      <a16:colId xmlns:a16="http://schemas.microsoft.com/office/drawing/2014/main" val="1235404319"/>
                    </a:ext>
                  </a:extLst>
                </a:gridCol>
                <a:gridCol w="701214">
                  <a:extLst>
                    <a:ext uri="{9D8B030D-6E8A-4147-A177-3AD203B41FA5}">
                      <a16:colId xmlns:a16="http://schemas.microsoft.com/office/drawing/2014/main" val="3809621048"/>
                    </a:ext>
                  </a:extLst>
                </a:gridCol>
                <a:gridCol w="569433">
                  <a:extLst>
                    <a:ext uri="{9D8B030D-6E8A-4147-A177-3AD203B41FA5}">
                      <a16:colId xmlns:a16="http://schemas.microsoft.com/office/drawing/2014/main" val="52053712"/>
                    </a:ext>
                  </a:extLst>
                </a:gridCol>
                <a:gridCol w="569433">
                  <a:extLst>
                    <a:ext uri="{9D8B030D-6E8A-4147-A177-3AD203B41FA5}">
                      <a16:colId xmlns:a16="http://schemas.microsoft.com/office/drawing/2014/main" val="3767866836"/>
                    </a:ext>
                  </a:extLst>
                </a:gridCol>
                <a:gridCol w="569433">
                  <a:extLst>
                    <a:ext uri="{9D8B030D-6E8A-4147-A177-3AD203B41FA5}">
                      <a16:colId xmlns:a16="http://schemas.microsoft.com/office/drawing/2014/main" val="2919594349"/>
                    </a:ext>
                  </a:extLst>
                </a:gridCol>
                <a:gridCol w="569433">
                  <a:extLst>
                    <a:ext uri="{9D8B030D-6E8A-4147-A177-3AD203B41FA5}">
                      <a16:colId xmlns:a16="http://schemas.microsoft.com/office/drawing/2014/main" val="3193773606"/>
                    </a:ext>
                  </a:extLst>
                </a:gridCol>
                <a:gridCol w="569433">
                  <a:extLst>
                    <a:ext uri="{9D8B030D-6E8A-4147-A177-3AD203B41FA5}">
                      <a16:colId xmlns:a16="http://schemas.microsoft.com/office/drawing/2014/main" val="1780732139"/>
                    </a:ext>
                  </a:extLst>
                </a:gridCol>
                <a:gridCol w="569433">
                  <a:extLst>
                    <a:ext uri="{9D8B030D-6E8A-4147-A177-3AD203B41FA5}">
                      <a16:colId xmlns:a16="http://schemas.microsoft.com/office/drawing/2014/main" val="2507994500"/>
                    </a:ext>
                  </a:extLst>
                </a:gridCol>
                <a:gridCol w="569433">
                  <a:extLst>
                    <a:ext uri="{9D8B030D-6E8A-4147-A177-3AD203B41FA5}">
                      <a16:colId xmlns:a16="http://schemas.microsoft.com/office/drawing/2014/main" val="2687213701"/>
                    </a:ext>
                  </a:extLst>
                </a:gridCol>
                <a:gridCol w="569433">
                  <a:extLst>
                    <a:ext uri="{9D8B030D-6E8A-4147-A177-3AD203B41FA5}">
                      <a16:colId xmlns:a16="http://schemas.microsoft.com/office/drawing/2014/main" val="843442872"/>
                    </a:ext>
                  </a:extLst>
                </a:gridCol>
                <a:gridCol w="569433">
                  <a:extLst>
                    <a:ext uri="{9D8B030D-6E8A-4147-A177-3AD203B41FA5}">
                      <a16:colId xmlns:a16="http://schemas.microsoft.com/office/drawing/2014/main" val="600884865"/>
                    </a:ext>
                  </a:extLst>
                </a:gridCol>
                <a:gridCol w="569433">
                  <a:extLst>
                    <a:ext uri="{9D8B030D-6E8A-4147-A177-3AD203B41FA5}">
                      <a16:colId xmlns:a16="http://schemas.microsoft.com/office/drawing/2014/main" val="373840707"/>
                    </a:ext>
                  </a:extLst>
                </a:gridCol>
              </a:tblGrid>
              <a:tr h="361388">
                <a:tc>
                  <a:txBody>
                    <a:bodyPr/>
                    <a:lstStyle/>
                    <a:p>
                      <a:pPr algn="l"/>
                      <a:r>
                        <a:rPr lang="en-GB" sz="1400" dirty="0"/>
                        <a:t>2023</a:t>
                      </a:r>
                    </a:p>
                  </a:txBody>
                  <a:tcPr anchor="ctr"/>
                </a:tc>
                <a:tc>
                  <a:txBody>
                    <a:bodyPr/>
                    <a:lstStyle/>
                    <a:p>
                      <a:pPr algn="ctr"/>
                      <a:r>
                        <a:rPr lang="en-GB" sz="1400" dirty="0"/>
                        <a:t>Max Mark</a:t>
                      </a:r>
                    </a:p>
                  </a:txBody>
                  <a:tcPr anchor="ctr"/>
                </a:tc>
                <a:tc>
                  <a:txBody>
                    <a:bodyPr/>
                    <a:lstStyle/>
                    <a:p>
                      <a:pPr algn="ctr"/>
                      <a:r>
                        <a:rPr lang="en-GB" sz="1400" dirty="0"/>
                        <a:t>9</a:t>
                      </a:r>
                    </a:p>
                  </a:txBody>
                  <a:tcPr anchor="ctr"/>
                </a:tc>
                <a:tc>
                  <a:txBody>
                    <a:bodyPr/>
                    <a:lstStyle/>
                    <a:p>
                      <a:pPr algn="ctr"/>
                      <a:r>
                        <a:rPr lang="en-GB" sz="1400" dirty="0"/>
                        <a:t>8</a:t>
                      </a:r>
                    </a:p>
                  </a:txBody>
                  <a:tcPr anchor="ctr"/>
                </a:tc>
                <a:tc>
                  <a:txBody>
                    <a:bodyPr/>
                    <a:lstStyle/>
                    <a:p>
                      <a:pPr algn="ctr"/>
                      <a:r>
                        <a:rPr lang="en-GB" sz="1400" dirty="0"/>
                        <a:t>7</a:t>
                      </a:r>
                    </a:p>
                  </a:txBody>
                  <a:tcPr anchor="ctr"/>
                </a:tc>
                <a:tc>
                  <a:txBody>
                    <a:bodyPr/>
                    <a:lstStyle/>
                    <a:p>
                      <a:pPr algn="ctr"/>
                      <a:r>
                        <a:rPr lang="en-GB" sz="1400" dirty="0"/>
                        <a:t>6</a:t>
                      </a:r>
                    </a:p>
                  </a:txBody>
                  <a:tcPr anchor="ctr"/>
                </a:tc>
                <a:tc>
                  <a:txBody>
                    <a:bodyPr/>
                    <a:lstStyle/>
                    <a:p>
                      <a:pPr algn="ctr"/>
                      <a:r>
                        <a:rPr lang="en-GB" sz="1400" dirty="0"/>
                        <a:t>5</a:t>
                      </a:r>
                    </a:p>
                  </a:txBody>
                  <a:tcPr anchor="ctr"/>
                </a:tc>
                <a:tc>
                  <a:txBody>
                    <a:bodyPr/>
                    <a:lstStyle/>
                    <a:p>
                      <a:pPr algn="ctr"/>
                      <a:r>
                        <a:rPr lang="en-GB" sz="1400" dirty="0"/>
                        <a:t>4</a:t>
                      </a:r>
                    </a:p>
                  </a:txBody>
                  <a:tcPr anchor="ctr"/>
                </a:tc>
                <a:tc>
                  <a:txBody>
                    <a:bodyPr/>
                    <a:lstStyle/>
                    <a:p>
                      <a:pPr algn="ctr"/>
                      <a:r>
                        <a:rPr lang="en-GB" sz="1400" dirty="0"/>
                        <a:t>3</a:t>
                      </a:r>
                    </a:p>
                  </a:txBody>
                  <a:tcPr anchor="ctr"/>
                </a:tc>
                <a:tc>
                  <a:txBody>
                    <a:bodyPr/>
                    <a:lstStyle/>
                    <a:p>
                      <a:pPr algn="ctr"/>
                      <a:r>
                        <a:rPr lang="en-GB" sz="1400" dirty="0"/>
                        <a:t>2</a:t>
                      </a:r>
                    </a:p>
                  </a:txBody>
                  <a:tcPr anchor="ctr"/>
                </a:tc>
                <a:tc>
                  <a:txBody>
                    <a:bodyPr/>
                    <a:lstStyle/>
                    <a:p>
                      <a:pPr algn="ctr"/>
                      <a:r>
                        <a:rPr lang="en-GB" sz="1400" dirty="0"/>
                        <a:t>1</a:t>
                      </a:r>
                    </a:p>
                  </a:txBody>
                  <a:tcPr anchor="ctr"/>
                </a:tc>
                <a:tc>
                  <a:txBody>
                    <a:bodyPr/>
                    <a:lstStyle/>
                    <a:p>
                      <a:pPr algn="ctr"/>
                      <a:r>
                        <a:rPr lang="en-GB" sz="1400" dirty="0"/>
                        <a:t>U</a:t>
                      </a:r>
                    </a:p>
                  </a:txBody>
                  <a:tcPr anchor="ctr"/>
                </a:tc>
                <a:extLst>
                  <a:ext uri="{0D108BD9-81ED-4DB2-BD59-A6C34878D82A}">
                    <a16:rowId xmlns:a16="http://schemas.microsoft.com/office/drawing/2014/main" val="3097202068"/>
                  </a:ext>
                </a:extLst>
              </a:tr>
              <a:tr h="361388">
                <a:tc>
                  <a:txBody>
                    <a:bodyPr/>
                    <a:lstStyle/>
                    <a:p>
                      <a:pPr algn="l"/>
                      <a:r>
                        <a:rPr lang="en-GB" sz="1400" dirty="0"/>
                        <a:t>01 Our Natural World</a:t>
                      </a:r>
                    </a:p>
                  </a:txBody>
                  <a:tcPr anchor="ctr"/>
                </a:tc>
                <a:tc>
                  <a:txBody>
                    <a:bodyPr/>
                    <a:lstStyle/>
                    <a:p>
                      <a:pPr algn="ctr"/>
                      <a:r>
                        <a:rPr lang="en-GB" sz="1400" dirty="0"/>
                        <a:t>70</a:t>
                      </a:r>
                    </a:p>
                  </a:txBody>
                  <a:tcPr anchor="ctr"/>
                </a:tc>
                <a:tc>
                  <a:txBody>
                    <a:bodyPr/>
                    <a:lstStyle/>
                    <a:p>
                      <a:pPr algn="ctr"/>
                      <a:r>
                        <a:rPr lang="en-GB" sz="1400" dirty="0"/>
                        <a:t>51</a:t>
                      </a:r>
                    </a:p>
                  </a:txBody>
                  <a:tcPr anchor="ctr"/>
                </a:tc>
                <a:tc>
                  <a:txBody>
                    <a:bodyPr/>
                    <a:lstStyle/>
                    <a:p>
                      <a:pPr algn="ctr"/>
                      <a:r>
                        <a:rPr lang="en-GB" sz="1400" dirty="0"/>
                        <a:t>46</a:t>
                      </a:r>
                    </a:p>
                  </a:txBody>
                  <a:tcPr anchor="ctr"/>
                </a:tc>
                <a:tc>
                  <a:txBody>
                    <a:bodyPr/>
                    <a:lstStyle/>
                    <a:p>
                      <a:pPr algn="ctr"/>
                      <a:r>
                        <a:rPr lang="en-GB" sz="1400" dirty="0"/>
                        <a:t>40</a:t>
                      </a:r>
                    </a:p>
                  </a:txBody>
                  <a:tcPr anchor="ctr"/>
                </a:tc>
                <a:tc>
                  <a:txBody>
                    <a:bodyPr/>
                    <a:lstStyle/>
                    <a:p>
                      <a:pPr algn="ctr"/>
                      <a:r>
                        <a:rPr lang="en-GB" sz="1400" dirty="0"/>
                        <a:t>35</a:t>
                      </a:r>
                    </a:p>
                  </a:txBody>
                  <a:tcPr anchor="ctr"/>
                </a:tc>
                <a:tc>
                  <a:txBody>
                    <a:bodyPr/>
                    <a:lstStyle/>
                    <a:p>
                      <a:pPr algn="ctr"/>
                      <a:r>
                        <a:rPr lang="en-GB" sz="1400" dirty="0"/>
                        <a:t>30</a:t>
                      </a:r>
                    </a:p>
                  </a:txBody>
                  <a:tcPr anchor="ctr"/>
                </a:tc>
                <a:tc>
                  <a:txBody>
                    <a:bodyPr/>
                    <a:lstStyle/>
                    <a:p>
                      <a:pPr algn="ctr"/>
                      <a:r>
                        <a:rPr lang="en-GB" sz="1400" dirty="0"/>
                        <a:t>26</a:t>
                      </a:r>
                    </a:p>
                  </a:txBody>
                  <a:tcPr anchor="ctr"/>
                </a:tc>
                <a:tc>
                  <a:txBody>
                    <a:bodyPr/>
                    <a:lstStyle/>
                    <a:p>
                      <a:pPr algn="ctr"/>
                      <a:r>
                        <a:rPr lang="en-GB" sz="1400" dirty="0"/>
                        <a:t>18</a:t>
                      </a:r>
                    </a:p>
                  </a:txBody>
                  <a:tcPr anchor="ctr"/>
                </a:tc>
                <a:tc>
                  <a:txBody>
                    <a:bodyPr/>
                    <a:lstStyle/>
                    <a:p>
                      <a:pPr algn="ctr"/>
                      <a:r>
                        <a:rPr lang="en-GB" sz="1400" dirty="0"/>
                        <a:t>11</a:t>
                      </a:r>
                    </a:p>
                  </a:txBody>
                  <a:tcPr anchor="ctr"/>
                </a:tc>
                <a:tc>
                  <a:txBody>
                    <a:bodyPr/>
                    <a:lstStyle/>
                    <a:p>
                      <a:pPr algn="ctr"/>
                      <a:r>
                        <a:rPr lang="en-GB" sz="1400" dirty="0"/>
                        <a:t>4</a:t>
                      </a:r>
                    </a:p>
                  </a:txBody>
                  <a:tcPr anchor="ctr"/>
                </a:tc>
                <a:tc>
                  <a:txBody>
                    <a:bodyPr/>
                    <a:lstStyle/>
                    <a:p>
                      <a:pPr algn="ctr"/>
                      <a:r>
                        <a:rPr lang="en-GB" sz="1400" dirty="0"/>
                        <a:t>0</a:t>
                      </a:r>
                    </a:p>
                  </a:txBody>
                  <a:tcPr anchor="ctr"/>
                </a:tc>
                <a:extLst>
                  <a:ext uri="{0D108BD9-81ED-4DB2-BD59-A6C34878D82A}">
                    <a16:rowId xmlns:a16="http://schemas.microsoft.com/office/drawing/2014/main" val="2133881087"/>
                  </a:ext>
                </a:extLst>
              </a:tr>
              <a:tr h="361388">
                <a:tc>
                  <a:txBody>
                    <a:bodyPr/>
                    <a:lstStyle/>
                    <a:p>
                      <a:pPr algn="l"/>
                      <a:r>
                        <a:rPr lang="en-GB" sz="1400" dirty="0"/>
                        <a:t>02 People and Society</a:t>
                      </a:r>
                    </a:p>
                  </a:txBody>
                  <a:tcPr anchor="ctr"/>
                </a:tc>
                <a:tc>
                  <a:txBody>
                    <a:bodyPr/>
                    <a:lstStyle/>
                    <a:p>
                      <a:pPr algn="ctr"/>
                      <a:r>
                        <a:rPr lang="en-GB" sz="1400" dirty="0"/>
                        <a:t>70</a:t>
                      </a:r>
                    </a:p>
                  </a:txBody>
                  <a:tcPr anchor="ctr"/>
                </a:tc>
                <a:tc>
                  <a:txBody>
                    <a:bodyPr/>
                    <a:lstStyle/>
                    <a:p>
                      <a:pPr algn="ctr"/>
                      <a:r>
                        <a:rPr lang="en-GB" sz="1400" dirty="0"/>
                        <a:t>52</a:t>
                      </a:r>
                    </a:p>
                  </a:txBody>
                  <a:tcPr anchor="ctr"/>
                </a:tc>
                <a:tc>
                  <a:txBody>
                    <a:bodyPr/>
                    <a:lstStyle/>
                    <a:p>
                      <a:pPr algn="ctr"/>
                      <a:r>
                        <a:rPr lang="en-GB" sz="1400" dirty="0"/>
                        <a:t>47</a:t>
                      </a:r>
                    </a:p>
                  </a:txBody>
                  <a:tcPr anchor="ctr"/>
                </a:tc>
                <a:tc>
                  <a:txBody>
                    <a:bodyPr/>
                    <a:lstStyle/>
                    <a:p>
                      <a:pPr algn="ctr"/>
                      <a:r>
                        <a:rPr lang="en-GB" sz="1400" dirty="0"/>
                        <a:t>43</a:t>
                      </a:r>
                    </a:p>
                  </a:txBody>
                  <a:tcPr anchor="ctr"/>
                </a:tc>
                <a:tc>
                  <a:txBody>
                    <a:bodyPr/>
                    <a:lstStyle/>
                    <a:p>
                      <a:pPr algn="ctr"/>
                      <a:r>
                        <a:rPr lang="en-GB" sz="1400" dirty="0"/>
                        <a:t>38</a:t>
                      </a:r>
                    </a:p>
                  </a:txBody>
                  <a:tcPr anchor="ctr"/>
                </a:tc>
                <a:tc>
                  <a:txBody>
                    <a:bodyPr/>
                    <a:lstStyle/>
                    <a:p>
                      <a:pPr algn="ctr"/>
                      <a:r>
                        <a:rPr lang="en-GB" sz="1400" dirty="0"/>
                        <a:t>34</a:t>
                      </a:r>
                    </a:p>
                  </a:txBody>
                  <a:tcPr anchor="ctr"/>
                </a:tc>
                <a:tc>
                  <a:txBody>
                    <a:bodyPr/>
                    <a:lstStyle/>
                    <a:p>
                      <a:pPr algn="ctr"/>
                      <a:r>
                        <a:rPr lang="en-GB" sz="1400" dirty="0"/>
                        <a:t>29</a:t>
                      </a:r>
                    </a:p>
                  </a:txBody>
                  <a:tcPr anchor="ctr"/>
                </a:tc>
                <a:tc>
                  <a:txBody>
                    <a:bodyPr/>
                    <a:lstStyle/>
                    <a:p>
                      <a:pPr algn="ctr"/>
                      <a:r>
                        <a:rPr lang="en-GB" sz="1400" dirty="0"/>
                        <a:t>21</a:t>
                      </a:r>
                    </a:p>
                  </a:txBody>
                  <a:tcPr anchor="ctr"/>
                </a:tc>
                <a:tc>
                  <a:txBody>
                    <a:bodyPr/>
                    <a:lstStyle/>
                    <a:p>
                      <a:pPr algn="ctr"/>
                      <a:r>
                        <a:rPr lang="en-GB" sz="1400" dirty="0"/>
                        <a:t>12</a:t>
                      </a:r>
                    </a:p>
                  </a:txBody>
                  <a:tcPr anchor="ctr"/>
                </a:tc>
                <a:tc>
                  <a:txBody>
                    <a:bodyPr/>
                    <a:lstStyle/>
                    <a:p>
                      <a:pPr algn="ctr"/>
                      <a:r>
                        <a:rPr lang="en-GB" sz="1400" dirty="0"/>
                        <a:t>4</a:t>
                      </a:r>
                    </a:p>
                  </a:txBody>
                  <a:tcPr anchor="ctr"/>
                </a:tc>
                <a:tc>
                  <a:txBody>
                    <a:bodyPr/>
                    <a:lstStyle/>
                    <a:p>
                      <a:pPr algn="ctr"/>
                      <a:r>
                        <a:rPr lang="en-GB" sz="1400" dirty="0"/>
                        <a:t>0</a:t>
                      </a:r>
                    </a:p>
                  </a:txBody>
                  <a:tcPr anchor="ctr"/>
                </a:tc>
                <a:extLst>
                  <a:ext uri="{0D108BD9-81ED-4DB2-BD59-A6C34878D82A}">
                    <a16:rowId xmlns:a16="http://schemas.microsoft.com/office/drawing/2014/main" val="2829090418"/>
                  </a:ext>
                </a:extLst>
              </a:tr>
              <a:tr h="361388">
                <a:tc>
                  <a:txBody>
                    <a:bodyPr/>
                    <a:lstStyle/>
                    <a:p>
                      <a:pPr algn="l"/>
                      <a:r>
                        <a:rPr lang="en-GB" sz="1400" dirty="0"/>
                        <a:t>03 Geographical Applications</a:t>
                      </a:r>
                    </a:p>
                  </a:txBody>
                  <a:tcPr anchor="ctr"/>
                </a:tc>
                <a:tc>
                  <a:txBody>
                    <a:bodyPr/>
                    <a:lstStyle/>
                    <a:p>
                      <a:pPr algn="ctr"/>
                      <a:r>
                        <a:rPr lang="en-GB" sz="1400" dirty="0"/>
                        <a:t>60</a:t>
                      </a:r>
                    </a:p>
                  </a:txBody>
                  <a:tcPr anchor="ctr"/>
                </a:tc>
                <a:tc>
                  <a:txBody>
                    <a:bodyPr/>
                    <a:lstStyle/>
                    <a:p>
                      <a:pPr algn="ctr"/>
                      <a:r>
                        <a:rPr lang="en-GB" sz="1400" dirty="0"/>
                        <a:t>47</a:t>
                      </a:r>
                    </a:p>
                  </a:txBody>
                  <a:tcPr anchor="ctr"/>
                </a:tc>
                <a:tc>
                  <a:txBody>
                    <a:bodyPr/>
                    <a:lstStyle/>
                    <a:p>
                      <a:pPr algn="ctr"/>
                      <a:r>
                        <a:rPr lang="en-GB" sz="1400" dirty="0"/>
                        <a:t>42</a:t>
                      </a:r>
                    </a:p>
                  </a:txBody>
                  <a:tcPr anchor="ctr"/>
                </a:tc>
                <a:tc>
                  <a:txBody>
                    <a:bodyPr/>
                    <a:lstStyle/>
                    <a:p>
                      <a:pPr algn="ctr"/>
                      <a:r>
                        <a:rPr lang="en-GB" sz="1400" dirty="0"/>
                        <a:t>38</a:t>
                      </a:r>
                    </a:p>
                  </a:txBody>
                  <a:tcPr anchor="ctr"/>
                </a:tc>
                <a:tc>
                  <a:txBody>
                    <a:bodyPr/>
                    <a:lstStyle/>
                    <a:p>
                      <a:pPr algn="ctr"/>
                      <a:r>
                        <a:rPr lang="en-GB" sz="1400" dirty="0"/>
                        <a:t>34</a:t>
                      </a:r>
                    </a:p>
                  </a:txBody>
                  <a:tcPr anchor="ctr"/>
                </a:tc>
                <a:tc>
                  <a:txBody>
                    <a:bodyPr/>
                    <a:lstStyle/>
                    <a:p>
                      <a:pPr algn="ctr"/>
                      <a:r>
                        <a:rPr lang="en-GB" sz="1400" dirty="0"/>
                        <a:t>29</a:t>
                      </a:r>
                    </a:p>
                  </a:txBody>
                  <a:tcPr anchor="ctr"/>
                </a:tc>
                <a:tc>
                  <a:txBody>
                    <a:bodyPr/>
                    <a:lstStyle/>
                    <a:p>
                      <a:pPr algn="ctr"/>
                      <a:r>
                        <a:rPr lang="en-GB" sz="1400" dirty="0"/>
                        <a:t>24</a:t>
                      </a:r>
                    </a:p>
                  </a:txBody>
                  <a:tcPr anchor="ctr"/>
                </a:tc>
                <a:tc>
                  <a:txBody>
                    <a:bodyPr/>
                    <a:lstStyle/>
                    <a:p>
                      <a:pPr algn="ctr"/>
                      <a:r>
                        <a:rPr lang="en-GB" sz="1400" dirty="0"/>
                        <a:t>17</a:t>
                      </a:r>
                    </a:p>
                  </a:txBody>
                  <a:tcPr anchor="ctr"/>
                </a:tc>
                <a:tc>
                  <a:txBody>
                    <a:bodyPr/>
                    <a:lstStyle/>
                    <a:p>
                      <a:pPr algn="ctr"/>
                      <a:r>
                        <a:rPr lang="en-GB" sz="1400" dirty="0"/>
                        <a:t>10</a:t>
                      </a:r>
                    </a:p>
                  </a:txBody>
                  <a:tcPr anchor="ctr"/>
                </a:tc>
                <a:tc>
                  <a:txBody>
                    <a:bodyPr/>
                    <a:lstStyle/>
                    <a:p>
                      <a:pPr algn="ctr"/>
                      <a:r>
                        <a:rPr lang="en-GB" sz="1400" dirty="0"/>
                        <a:t>3</a:t>
                      </a:r>
                    </a:p>
                  </a:txBody>
                  <a:tcPr anchor="ctr"/>
                </a:tc>
                <a:tc>
                  <a:txBody>
                    <a:bodyPr/>
                    <a:lstStyle/>
                    <a:p>
                      <a:pPr algn="ctr"/>
                      <a:r>
                        <a:rPr lang="en-GB" sz="1400" dirty="0"/>
                        <a:t>0</a:t>
                      </a:r>
                    </a:p>
                  </a:txBody>
                  <a:tcPr anchor="ctr"/>
                </a:tc>
                <a:extLst>
                  <a:ext uri="{0D108BD9-81ED-4DB2-BD59-A6C34878D82A}">
                    <a16:rowId xmlns:a16="http://schemas.microsoft.com/office/drawing/2014/main" val="125794667"/>
                  </a:ext>
                </a:extLst>
              </a:tr>
              <a:tr h="280343">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GB" sz="1400" dirty="0"/>
                        <a:t>Overall marks </a:t>
                      </a:r>
                    </a:p>
                  </a:txBody>
                  <a:tcPr anchor="ctr"/>
                </a:tc>
                <a:tc>
                  <a:txBody>
                    <a:bodyPr/>
                    <a:lstStyle/>
                    <a:p>
                      <a:pPr algn="ctr"/>
                      <a:r>
                        <a:rPr lang="en-GB" sz="1400" dirty="0"/>
                        <a:t>200</a:t>
                      </a:r>
                    </a:p>
                  </a:txBody>
                  <a:tcPr anchor="ctr"/>
                </a:tc>
                <a:tc>
                  <a:txBody>
                    <a:bodyPr/>
                    <a:lstStyle/>
                    <a:p>
                      <a:pPr algn="ctr"/>
                      <a:r>
                        <a:rPr lang="en-GB" sz="1400" dirty="0"/>
                        <a:t>150</a:t>
                      </a:r>
                    </a:p>
                  </a:txBody>
                  <a:tcPr anchor="ctr"/>
                </a:tc>
                <a:tc>
                  <a:txBody>
                    <a:bodyPr/>
                    <a:lstStyle/>
                    <a:p>
                      <a:pPr algn="ctr"/>
                      <a:r>
                        <a:rPr lang="en-GB" sz="1400" dirty="0"/>
                        <a:t>135</a:t>
                      </a:r>
                    </a:p>
                  </a:txBody>
                  <a:tcPr anchor="ctr"/>
                </a:tc>
                <a:tc>
                  <a:txBody>
                    <a:bodyPr/>
                    <a:lstStyle/>
                    <a:p>
                      <a:pPr algn="ctr"/>
                      <a:r>
                        <a:rPr lang="en-GB" sz="1400" dirty="0"/>
                        <a:t>121</a:t>
                      </a:r>
                    </a:p>
                  </a:txBody>
                  <a:tcPr anchor="ctr"/>
                </a:tc>
                <a:tc>
                  <a:txBody>
                    <a:bodyPr/>
                    <a:lstStyle/>
                    <a:p>
                      <a:pPr algn="ctr"/>
                      <a:r>
                        <a:rPr lang="en-GB" sz="1400" dirty="0"/>
                        <a:t>107</a:t>
                      </a:r>
                    </a:p>
                  </a:txBody>
                  <a:tcPr anchor="ctr"/>
                </a:tc>
                <a:tc>
                  <a:txBody>
                    <a:bodyPr/>
                    <a:lstStyle/>
                    <a:p>
                      <a:pPr algn="ctr"/>
                      <a:r>
                        <a:rPr lang="en-GB" sz="1400" dirty="0"/>
                        <a:t>93</a:t>
                      </a:r>
                    </a:p>
                  </a:txBody>
                  <a:tcPr anchor="ctr"/>
                </a:tc>
                <a:tc>
                  <a:txBody>
                    <a:bodyPr/>
                    <a:lstStyle/>
                    <a:p>
                      <a:pPr algn="ctr"/>
                      <a:r>
                        <a:rPr lang="en-GB" sz="1400" dirty="0"/>
                        <a:t>79</a:t>
                      </a:r>
                    </a:p>
                  </a:txBody>
                  <a:tcPr anchor="ctr"/>
                </a:tc>
                <a:tc>
                  <a:txBody>
                    <a:bodyPr/>
                    <a:lstStyle/>
                    <a:p>
                      <a:pPr algn="ctr"/>
                      <a:r>
                        <a:rPr lang="en-GB" sz="1400" dirty="0"/>
                        <a:t>56</a:t>
                      </a:r>
                    </a:p>
                  </a:txBody>
                  <a:tcPr anchor="ctr"/>
                </a:tc>
                <a:tc>
                  <a:txBody>
                    <a:bodyPr/>
                    <a:lstStyle/>
                    <a:p>
                      <a:pPr algn="ctr"/>
                      <a:r>
                        <a:rPr lang="en-GB" sz="1400" dirty="0"/>
                        <a:t>33</a:t>
                      </a:r>
                    </a:p>
                  </a:txBody>
                  <a:tcPr anchor="ctr"/>
                </a:tc>
                <a:tc>
                  <a:txBody>
                    <a:bodyPr/>
                    <a:lstStyle/>
                    <a:p>
                      <a:pPr algn="ctr"/>
                      <a:r>
                        <a:rPr lang="en-GB" sz="1400" dirty="0"/>
                        <a:t>11</a:t>
                      </a:r>
                    </a:p>
                  </a:txBody>
                  <a:tcPr anchor="ctr"/>
                </a:tc>
                <a:tc>
                  <a:txBody>
                    <a:bodyPr/>
                    <a:lstStyle/>
                    <a:p>
                      <a:pPr algn="ctr"/>
                      <a:r>
                        <a:rPr lang="en-GB" sz="1400" dirty="0"/>
                        <a:t>0</a:t>
                      </a:r>
                    </a:p>
                  </a:txBody>
                  <a:tcPr anchor="ctr"/>
                </a:tc>
                <a:extLst>
                  <a:ext uri="{0D108BD9-81ED-4DB2-BD59-A6C34878D82A}">
                    <a16:rowId xmlns:a16="http://schemas.microsoft.com/office/drawing/2014/main" val="1417231128"/>
                  </a:ext>
                </a:extLst>
              </a:tr>
            </a:tbl>
          </a:graphicData>
        </a:graphic>
      </p:graphicFrame>
    </p:spTree>
    <p:custDataLst>
      <p:tags r:id="rId1"/>
    </p:custDataLst>
    <p:extLst>
      <p:ext uri="{BB962C8B-B14F-4D97-AF65-F5344CB8AC3E}">
        <p14:creationId xmlns:p14="http://schemas.microsoft.com/office/powerpoint/2010/main" val="3459588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CB5E2-2F8D-F685-5F34-3FED253B9B76}"/>
              </a:ext>
            </a:extLst>
          </p:cNvPr>
          <p:cNvSpPr>
            <a:spLocks noGrp="1"/>
          </p:cNvSpPr>
          <p:nvPr>
            <p:ph type="body" sz="quarter" idx="10"/>
          </p:nvPr>
        </p:nvSpPr>
        <p:spPr>
          <a:xfrm>
            <a:off x="533401" y="438150"/>
            <a:ext cx="8031163" cy="307777"/>
          </a:xfrm>
        </p:spPr>
        <p:txBody>
          <a:bodyPr/>
          <a:lstStyle/>
          <a:p>
            <a:r>
              <a:rPr lang="en-US" sz="2000" dirty="0">
                <a:latin typeface="Arial"/>
                <a:cs typeface="Arial"/>
              </a:rPr>
              <a:t>GCSE Geography GCSE B (01) - Examiner Report extracts</a:t>
            </a:r>
            <a:endParaRPr lang="en-US" sz="2000" dirty="0"/>
          </a:p>
        </p:txBody>
      </p:sp>
      <p:graphicFrame>
        <p:nvGraphicFramePr>
          <p:cNvPr id="5" name="Table 5">
            <a:extLst>
              <a:ext uri="{FF2B5EF4-FFF2-40B4-BE49-F238E27FC236}">
                <a16:creationId xmlns:a16="http://schemas.microsoft.com/office/drawing/2014/main" id="{350BBA64-8CCB-AFC6-8875-C31D6722E667}"/>
              </a:ext>
            </a:extLst>
          </p:cNvPr>
          <p:cNvGraphicFramePr>
            <a:graphicFrameLocks noGrp="1"/>
          </p:cNvGraphicFramePr>
          <p:nvPr/>
        </p:nvGraphicFramePr>
        <p:xfrm>
          <a:off x="179754" y="907547"/>
          <a:ext cx="8792312" cy="4141192"/>
        </p:xfrm>
        <a:graphic>
          <a:graphicData uri="http://schemas.openxmlformats.org/drawingml/2006/table">
            <a:tbl>
              <a:tblPr firstRow="1" bandRow="1">
                <a:tableStyleId>{8A107856-5554-42FB-B03E-39F5DBC370BA}</a:tableStyleId>
              </a:tblPr>
              <a:tblGrid>
                <a:gridCol w="500184">
                  <a:extLst>
                    <a:ext uri="{9D8B030D-6E8A-4147-A177-3AD203B41FA5}">
                      <a16:colId xmlns:a16="http://schemas.microsoft.com/office/drawing/2014/main" val="2642232189"/>
                    </a:ext>
                  </a:extLst>
                </a:gridCol>
                <a:gridCol w="4146064">
                  <a:extLst>
                    <a:ext uri="{9D8B030D-6E8A-4147-A177-3AD203B41FA5}">
                      <a16:colId xmlns:a16="http://schemas.microsoft.com/office/drawing/2014/main" val="4285671124"/>
                    </a:ext>
                  </a:extLst>
                </a:gridCol>
                <a:gridCol w="4146064">
                  <a:extLst>
                    <a:ext uri="{9D8B030D-6E8A-4147-A177-3AD203B41FA5}">
                      <a16:colId xmlns:a16="http://schemas.microsoft.com/office/drawing/2014/main" val="2557505168"/>
                    </a:ext>
                  </a:extLst>
                </a:gridCol>
              </a:tblGrid>
              <a:tr h="277770">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200" dirty="0"/>
                        <a:t>GCSE Geography B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200" dirty="0"/>
                        <a:t>GCSE Geography B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803371"/>
                  </a:ext>
                </a:extLst>
              </a:tr>
              <a:tr h="1944390">
                <a:tc>
                  <a:txBody>
                    <a:bodyPr/>
                    <a:lstStyle/>
                    <a:p>
                      <a:pPr algn="ctr"/>
                      <a:r>
                        <a:rPr lang="en-GB" sz="1100" b="1" i="0" u="none" strike="noStrike" baseline="0" dirty="0">
                          <a:solidFill>
                            <a:schemeClr val="dk1"/>
                          </a:solidFill>
                          <a:latin typeface="+mn-lt"/>
                          <a:ea typeface="+mn-ea"/>
                          <a:cs typeface="+mn-cs"/>
                        </a:rPr>
                        <a:t>Candidates who did well on this paper generally</a:t>
                      </a:r>
                      <a:r>
                        <a:rPr lang="en-GB" sz="1100" b="0" i="0" u="none" strike="noStrike" baseline="0" dirty="0">
                          <a:solidFill>
                            <a:schemeClr val="dk1"/>
                          </a:solidFill>
                          <a:latin typeface="+mn-lt"/>
                          <a:ea typeface="+mn-ea"/>
                          <a:cs typeface="+mn-cs"/>
                        </a:rPr>
                        <a:t>	</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200" dirty="0"/>
                        <a:t>chose the correct case study</a:t>
                      </a:r>
                    </a:p>
                    <a:p>
                      <a:pPr marL="171450" indent="-171450">
                        <a:buFont typeface="Arial" panose="020B0604020202020204" pitchFamily="34" charset="0"/>
                        <a:buChar char="•"/>
                      </a:pPr>
                      <a:r>
                        <a:rPr lang="en-GB" sz="1200" dirty="0"/>
                        <a:t>knew case study-specific details</a:t>
                      </a:r>
                    </a:p>
                    <a:p>
                      <a:pPr marL="171450" indent="-171450">
                        <a:buFont typeface="Arial" panose="020B0604020202020204" pitchFamily="34" charset="0"/>
                        <a:buChar char="•"/>
                      </a:pPr>
                      <a:r>
                        <a:rPr lang="en-GB" sz="1200" dirty="0"/>
                        <a:t>wrote fewer, more well-developed paragraphs</a:t>
                      </a:r>
                    </a:p>
                    <a:p>
                      <a:pPr marL="171450" indent="-171450">
                        <a:buFont typeface="Arial" panose="020B0604020202020204" pitchFamily="34" charset="0"/>
                        <a:buChar char="•"/>
                      </a:pPr>
                      <a:r>
                        <a:rPr lang="en-GB" sz="1200" dirty="0"/>
                        <a:t>knew the difference between data collection and data presentation</a:t>
                      </a:r>
                    </a:p>
                    <a:p>
                      <a:pPr marL="171450" indent="-171450">
                        <a:buFont typeface="Arial" panose="020B0604020202020204" pitchFamily="34" charset="0"/>
                        <a:buChar char="•"/>
                      </a:pPr>
                      <a:r>
                        <a:rPr lang="en-GB" sz="1200" dirty="0"/>
                        <a:t>wrote about individual processes.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200" dirty="0"/>
                        <a:t>used place specific detail</a:t>
                      </a:r>
                    </a:p>
                    <a:p>
                      <a:pPr marL="171450" indent="-171450">
                        <a:buFont typeface="Arial" panose="020B0604020202020204" pitchFamily="34" charset="0"/>
                        <a:buChar char="•"/>
                      </a:pPr>
                      <a:r>
                        <a:rPr lang="en-GB" sz="1200" dirty="0"/>
                        <a:t>provided well developed responses</a:t>
                      </a:r>
                    </a:p>
                    <a:p>
                      <a:pPr marL="171450" indent="-171450">
                        <a:buFont typeface="Arial" panose="020B0604020202020204" pitchFamily="34" charset="0"/>
                        <a:buChar char="•"/>
                      </a:pPr>
                      <a:r>
                        <a:rPr lang="en-GB" sz="1200" dirty="0"/>
                        <a:t>had learnt key terms</a:t>
                      </a:r>
                    </a:p>
                    <a:p>
                      <a:pPr marL="171450" indent="-171450">
                        <a:buFont typeface="Arial" panose="020B0604020202020204" pitchFamily="34" charset="0"/>
                        <a:buChar char="•"/>
                      </a:pPr>
                      <a:r>
                        <a:rPr lang="en-GB" sz="1200" dirty="0"/>
                        <a:t>identified the correct case study</a:t>
                      </a:r>
                    </a:p>
                    <a:p>
                      <a:pPr marL="171450" indent="-171450">
                        <a:buFont typeface="Arial" panose="020B0604020202020204" pitchFamily="34" charset="0"/>
                        <a:buChar char="•"/>
                      </a:pPr>
                      <a:r>
                        <a:rPr lang="en-GB" sz="1200" dirty="0"/>
                        <a:t>used BUG to help decode the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889596400"/>
                  </a:ext>
                </a:extLst>
              </a:tr>
              <a:tr h="1919032">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b="1" i="0" u="none" strike="noStrike" baseline="0" dirty="0">
                          <a:solidFill>
                            <a:schemeClr val="dk1"/>
                          </a:solidFill>
                          <a:latin typeface="+mn-lt"/>
                          <a:ea typeface="+mn-ea"/>
                          <a:cs typeface="+mn-cs"/>
                        </a:rPr>
                        <a:t>Candidates who did less well on this paper generally </a:t>
                      </a:r>
                      <a:endParaRPr lang="en-GB" sz="1100" b="0" i="0" u="none" strike="noStrike" baseline="0" dirty="0">
                        <a:solidFill>
                          <a:schemeClr val="dk1"/>
                        </a:solidFill>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200" dirty="0"/>
                        <a:t>confused case studies especially tectonic and non-UK weather hazards</a:t>
                      </a:r>
                    </a:p>
                    <a:p>
                      <a:pPr marL="171450" indent="-171450">
                        <a:buFont typeface="Arial" panose="020B0604020202020204" pitchFamily="34" charset="0"/>
                        <a:buChar char="•"/>
                      </a:pPr>
                      <a:r>
                        <a:rPr lang="en-GB" sz="1200" dirty="0"/>
                        <a:t>wrote generic responses which could apply to a range of locations</a:t>
                      </a:r>
                    </a:p>
                    <a:p>
                      <a:pPr marL="171450" indent="-171450">
                        <a:buFont typeface="Arial" panose="020B0604020202020204" pitchFamily="34" charset="0"/>
                        <a:buChar char="•"/>
                      </a:pPr>
                      <a:r>
                        <a:rPr lang="en-GB" sz="1200" dirty="0"/>
                        <a:t>wrote simple, basic lists of answers</a:t>
                      </a:r>
                    </a:p>
                    <a:p>
                      <a:pPr marL="171450" indent="-171450">
                        <a:buFont typeface="Arial" panose="020B0604020202020204" pitchFamily="34" charset="0"/>
                        <a:buChar char="•"/>
                      </a:pPr>
                      <a:r>
                        <a:rPr lang="en-GB" sz="1200" dirty="0"/>
                        <a:t>confused data collection and data presentation</a:t>
                      </a:r>
                    </a:p>
                    <a:p>
                      <a:pPr marL="171450" indent="-171450">
                        <a:buFont typeface="Arial" panose="020B0604020202020204" pitchFamily="34" charset="0"/>
                        <a:buChar char="•"/>
                      </a:pPr>
                      <a:r>
                        <a:rPr lang="en-GB" sz="1200" dirty="0"/>
                        <a:t>mixed up the explanation of how ash and carbon dioxide change the climate.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200" dirty="0"/>
                        <a:t>wrote generic responses </a:t>
                      </a:r>
                    </a:p>
                    <a:p>
                      <a:pPr marL="171450" indent="-171450">
                        <a:buFont typeface="Arial" panose="020B0604020202020204" pitchFamily="34" charset="0"/>
                        <a:buChar char="•"/>
                      </a:pPr>
                      <a:r>
                        <a:rPr lang="en-GB" sz="1200" dirty="0"/>
                        <a:t>used lists or very short sentences </a:t>
                      </a:r>
                    </a:p>
                    <a:p>
                      <a:pPr marL="171450" indent="-171450">
                        <a:buFont typeface="Arial" panose="020B0604020202020204" pitchFamily="34" charset="0"/>
                        <a:buChar char="•"/>
                      </a:pPr>
                      <a:r>
                        <a:rPr lang="en-GB" sz="1200" dirty="0"/>
                        <a:t>did not know what key words meant </a:t>
                      </a:r>
                    </a:p>
                    <a:p>
                      <a:pPr marL="171450" indent="-171450">
                        <a:buFont typeface="Arial" panose="020B0604020202020204" pitchFamily="34" charset="0"/>
                        <a:buChar char="•"/>
                      </a:pPr>
                      <a:r>
                        <a:rPr lang="en-GB" sz="1200" dirty="0"/>
                        <a:t>used the wrong case 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13634159"/>
                  </a:ext>
                </a:extLst>
              </a:tr>
            </a:tbl>
          </a:graphicData>
        </a:graphic>
      </p:graphicFrame>
    </p:spTree>
    <p:extLst>
      <p:ext uri="{BB962C8B-B14F-4D97-AF65-F5344CB8AC3E}">
        <p14:creationId xmlns:p14="http://schemas.microsoft.com/office/powerpoint/2010/main" val="409431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CB5E2-2F8D-F685-5F34-3FED253B9B76}"/>
              </a:ext>
            </a:extLst>
          </p:cNvPr>
          <p:cNvSpPr>
            <a:spLocks noGrp="1"/>
          </p:cNvSpPr>
          <p:nvPr>
            <p:ph type="body" sz="quarter" idx="10"/>
          </p:nvPr>
        </p:nvSpPr>
        <p:spPr>
          <a:xfrm>
            <a:off x="556418" y="195486"/>
            <a:ext cx="8031163" cy="307777"/>
          </a:xfrm>
        </p:spPr>
        <p:txBody>
          <a:bodyPr/>
          <a:lstStyle/>
          <a:p>
            <a:r>
              <a:rPr lang="en-US" sz="2000" dirty="0">
                <a:latin typeface="Arial"/>
                <a:cs typeface="Arial"/>
              </a:rPr>
              <a:t>GCSE Geography GCSE B (02) - Examiner Report extracts</a:t>
            </a:r>
            <a:endParaRPr lang="en-US" sz="2000" dirty="0"/>
          </a:p>
        </p:txBody>
      </p:sp>
      <p:graphicFrame>
        <p:nvGraphicFramePr>
          <p:cNvPr id="5" name="Table 5">
            <a:extLst>
              <a:ext uri="{FF2B5EF4-FFF2-40B4-BE49-F238E27FC236}">
                <a16:creationId xmlns:a16="http://schemas.microsoft.com/office/drawing/2014/main" id="{350BBA64-8CCB-AFC6-8875-C31D6722E667}"/>
              </a:ext>
            </a:extLst>
          </p:cNvPr>
          <p:cNvGraphicFramePr>
            <a:graphicFrameLocks noGrp="1"/>
          </p:cNvGraphicFramePr>
          <p:nvPr/>
        </p:nvGraphicFramePr>
        <p:xfrm>
          <a:off x="35496" y="536582"/>
          <a:ext cx="9108504" cy="4594020"/>
        </p:xfrm>
        <a:graphic>
          <a:graphicData uri="http://schemas.openxmlformats.org/drawingml/2006/table">
            <a:tbl>
              <a:tblPr firstRow="1" bandRow="1">
                <a:tableStyleId>{8A107856-5554-42FB-B03E-39F5DBC370BA}</a:tableStyleId>
              </a:tblPr>
              <a:tblGrid>
                <a:gridCol w="518172">
                  <a:extLst>
                    <a:ext uri="{9D8B030D-6E8A-4147-A177-3AD203B41FA5}">
                      <a16:colId xmlns:a16="http://schemas.microsoft.com/office/drawing/2014/main" val="2642232189"/>
                    </a:ext>
                  </a:extLst>
                </a:gridCol>
                <a:gridCol w="4295166">
                  <a:extLst>
                    <a:ext uri="{9D8B030D-6E8A-4147-A177-3AD203B41FA5}">
                      <a16:colId xmlns:a16="http://schemas.microsoft.com/office/drawing/2014/main" val="4285671124"/>
                    </a:ext>
                  </a:extLst>
                </a:gridCol>
                <a:gridCol w="4295166">
                  <a:extLst>
                    <a:ext uri="{9D8B030D-6E8A-4147-A177-3AD203B41FA5}">
                      <a16:colId xmlns:a16="http://schemas.microsoft.com/office/drawing/2014/main" val="2557505168"/>
                    </a:ext>
                  </a:extLst>
                </a:gridCol>
              </a:tblGrid>
              <a:tr h="262563">
                <a:tc>
                  <a:txBody>
                    <a:bodyPr/>
                    <a:lstStyle/>
                    <a:p>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200" dirty="0"/>
                        <a:t>GCSE Geography B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200" dirty="0"/>
                        <a:t>GCSE Geography B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803371"/>
                  </a:ext>
                </a:extLst>
              </a:tr>
              <a:tr h="2304905">
                <a:tc>
                  <a:txBody>
                    <a:bodyPr/>
                    <a:lstStyle/>
                    <a:p>
                      <a:pPr algn="ctr"/>
                      <a:r>
                        <a:rPr lang="en-GB" sz="1100" b="1" i="0" u="none" strike="noStrike" baseline="0" dirty="0">
                          <a:solidFill>
                            <a:schemeClr val="dk1"/>
                          </a:solidFill>
                          <a:latin typeface="+mn-lt"/>
                          <a:ea typeface="+mn-ea"/>
                          <a:cs typeface="+mn-cs"/>
                        </a:rPr>
                        <a:t>Candidates who did well on this paper generally</a:t>
                      </a:r>
                      <a:r>
                        <a:rPr lang="en-GB" sz="1100" b="0" i="0" u="none" strike="noStrike" baseline="0" dirty="0">
                          <a:solidFill>
                            <a:schemeClr val="dk1"/>
                          </a:solidFill>
                          <a:latin typeface="+mn-lt"/>
                          <a:ea typeface="+mn-ea"/>
                          <a:cs typeface="+mn-cs"/>
                        </a:rPr>
                        <a:t>	</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050" dirty="0">
                          <a:latin typeface="+mn-lt"/>
                        </a:rPr>
                        <a:t>understood the command words of each question and were competent in responding appropriately </a:t>
                      </a:r>
                    </a:p>
                    <a:p>
                      <a:pPr marL="171450" indent="-171450">
                        <a:buFont typeface="Arial" panose="020B0604020202020204" pitchFamily="34" charset="0"/>
                        <a:buChar char="•"/>
                      </a:pPr>
                      <a:r>
                        <a:rPr lang="en-GB" sz="1050" dirty="0">
                          <a:latin typeface="+mn-lt"/>
                        </a:rPr>
                        <a:t>understood subject-specific vocabulary and used specialist geographical terms in context</a:t>
                      </a:r>
                    </a:p>
                    <a:p>
                      <a:pPr marL="171450" indent="-171450">
                        <a:buFont typeface="Arial" panose="020B0604020202020204" pitchFamily="34" charset="0"/>
                        <a:buChar char="•"/>
                      </a:pPr>
                      <a:r>
                        <a:rPr lang="en-GB" sz="1050" dirty="0">
                          <a:latin typeface="+mn-lt"/>
                        </a:rPr>
                        <a:t>demonstrated good numeracy skills through calculating ‘percentage increase’ and ‘median average’</a:t>
                      </a:r>
                    </a:p>
                    <a:p>
                      <a:pPr marL="171450" indent="-171450">
                        <a:buFont typeface="Arial" panose="020B0604020202020204" pitchFamily="34" charset="0"/>
                        <a:buChar char="•"/>
                      </a:pPr>
                      <a:r>
                        <a:rPr lang="en-GB" sz="1050" dirty="0">
                          <a:latin typeface="+mn-lt"/>
                        </a:rPr>
                        <a:t>demonstrated good graphicacy skills through the interpretation of data, maps and a population pyramid</a:t>
                      </a:r>
                    </a:p>
                    <a:p>
                      <a:pPr marL="171450" indent="-171450">
                        <a:buFont typeface="Arial" panose="020B0604020202020204" pitchFamily="34" charset="0"/>
                        <a:buChar char="•"/>
                      </a:pPr>
                      <a:r>
                        <a:rPr lang="en-GB" sz="1050" dirty="0">
                          <a:latin typeface="+mn-lt"/>
                        </a:rPr>
                        <a:t>wrote well developed, place specific statements in relation to Case Studies</a:t>
                      </a:r>
                    </a:p>
                    <a:p>
                      <a:pPr marL="171450" indent="-171450">
                        <a:buFont typeface="Arial" panose="020B0604020202020204" pitchFamily="34" charset="0"/>
                        <a:buChar char="•"/>
                      </a:pPr>
                      <a:r>
                        <a:rPr lang="en-GB" sz="1050" dirty="0">
                          <a:latin typeface="+mn-lt"/>
                        </a:rPr>
                        <a:t>thoroughly evaluated the merits and drawbacks of initiatives to promote sustainability</a:t>
                      </a:r>
                    </a:p>
                    <a:p>
                      <a:pPr marL="171450" indent="-171450">
                        <a:buFont typeface="Arial" panose="020B0604020202020204" pitchFamily="34" charset="0"/>
                        <a:buChar char="•"/>
                      </a:pPr>
                      <a:r>
                        <a:rPr lang="en-GB" sz="1050" dirty="0">
                          <a:latin typeface="+mn-lt"/>
                        </a:rPr>
                        <a:t>reflected on the effectiveness of the methods they had employed in their human fieldwork investigation.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050" dirty="0">
                          <a:latin typeface="+mn-lt"/>
                        </a:rPr>
                        <a:t>responded to the keywords and command words in the higher tariff questions </a:t>
                      </a:r>
                    </a:p>
                    <a:p>
                      <a:pPr marL="171450" indent="-171450">
                        <a:buFont typeface="Arial" panose="020B0604020202020204" pitchFamily="34" charset="0"/>
                        <a:buChar char="•"/>
                      </a:pPr>
                      <a:r>
                        <a:rPr lang="en-GB" sz="1050" dirty="0">
                          <a:latin typeface="+mn-lt"/>
                        </a:rPr>
                        <a:t>demonstrated good mathematical skills and understanding </a:t>
                      </a:r>
                    </a:p>
                    <a:p>
                      <a:pPr marL="171450" indent="-171450">
                        <a:buFont typeface="Arial" panose="020B0604020202020204" pitchFamily="34" charset="0"/>
                        <a:buChar char="•"/>
                      </a:pPr>
                      <a:r>
                        <a:rPr lang="en-GB" sz="1050" dirty="0">
                          <a:latin typeface="+mn-lt"/>
                        </a:rPr>
                        <a:t>developed their case study responses with accurate place specific detail </a:t>
                      </a:r>
                    </a:p>
                    <a:p>
                      <a:pPr marL="171450" indent="-171450">
                        <a:buFont typeface="Arial" panose="020B0604020202020204" pitchFamily="34" charset="0"/>
                        <a:buChar char="•"/>
                      </a:pPr>
                      <a:r>
                        <a:rPr lang="en-GB" sz="1050" dirty="0">
                          <a:latin typeface="+mn-lt"/>
                        </a:rPr>
                        <a:t>understood the difference between data collection and data representation </a:t>
                      </a:r>
                    </a:p>
                    <a:p>
                      <a:pPr marL="171450" indent="-171450">
                        <a:buFont typeface="Arial" panose="020B0604020202020204" pitchFamily="34" charset="0"/>
                        <a:buChar char="•"/>
                      </a:pPr>
                      <a:r>
                        <a:rPr lang="en-GB" sz="1050" dirty="0">
                          <a:latin typeface="+mn-lt"/>
                        </a:rPr>
                        <a:t>reflected thoroughly on the accuracy of their own fieldwork investigation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889596400"/>
                  </a:ext>
                </a:extLst>
              </a:tr>
              <a:tr h="198798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b="1" i="0" u="none" strike="noStrike" baseline="0" dirty="0">
                          <a:solidFill>
                            <a:schemeClr val="dk1"/>
                          </a:solidFill>
                          <a:latin typeface="+mn-lt"/>
                          <a:ea typeface="+mn-ea"/>
                          <a:cs typeface="+mn-cs"/>
                        </a:rPr>
                        <a:t>Candidates who did less well on this paper generally </a:t>
                      </a:r>
                      <a:endParaRPr lang="en-GB" sz="1100" b="0" i="0" u="none" strike="noStrike" baseline="0" dirty="0">
                        <a:solidFill>
                          <a:schemeClr val="dk1"/>
                        </a:solidFill>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050" dirty="0">
                          <a:latin typeface="+mn-lt"/>
                        </a:rPr>
                        <a:t>misinterpreted the question</a:t>
                      </a:r>
                    </a:p>
                    <a:p>
                      <a:pPr marL="171450" indent="-171450">
                        <a:buFont typeface="Arial" panose="020B0604020202020204" pitchFamily="34" charset="0"/>
                        <a:buChar char="•"/>
                      </a:pPr>
                      <a:r>
                        <a:rPr lang="en-GB" sz="1050" dirty="0">
                          <a:latin typeface="+mn-lt"/>
                        </a:rPr>
                        <a:t>wrote simple statements without explanation or development</a:t>
                      </a:r>
                    </a:p>
                    <a:p>
                      <a:pPr marL="171450" indent="-171450">
                        <a:buFont typeface="Arial" panose="020B0604020202020204" pitchFamily="34" charset="0"/>
                        <a:buChar char="•"/>
                      </a:pPr>
                      <a:r>
                        <a:rPr lang="en-GB" sz="1050" dirty="0">
                          <a:latin typeface="+mn-lt"/>
                        </a:rPr>
                        <a:t>demonstrated a limited understanding of geographical vocabulary</a:t>
                      </a:r>
                    </a:p>
                    <a:p>
                      <a:pPr marL="171450" indent="-171450">
                        <a:buFont typeface="Arial" panose="020B0604020202020204" pitchFamily="34" charset="0"/>
                        <a:buChar char="•"/>
                      </a:pPr>
                      <a:r>
                        <a:rPr lang="en-GB" sz="1050" dirty="0">
                          <a:latin typeface="+mn-lt"/>
                        </a:rPr>
                        <a:t>calculated a total percentage through selecting and adding the relevant values</a:t>
                      </a:r>
                    </a:p>
                    <a:p>
                      <a:pPr marL="171450" indent="-171450">
                        <a:buFont typeface="Arial" panose="020B0604020202020204" pitchFamily="34" charset="0"/>
                        <a:buChar char="•"/>
                      </a:pPr>
                      <a:r>
                        <a:rPr lang="en-GB" sz="1050" dirty="0">
                          <a:latin typeface="+mn-lt"/>
                        </a:rPr>
                        <a:t>identified patterns demonstrated through maps and data</a:t>
                      </a:r>
                    </a:p>
                    <a:p>
                      <a:pPr marL="171450" indent="-171450">
                        <a:buFont typeface="Arial" panose="020B0604020202020204" pitchFamily="34" charset="0"/>
                        <a:buChar char="•"/>
                      </a:pPr>
                      <a:r>
                        <a:rPr lang="en-GB" sz="1050" dirty="0">
                          <a:latin typeface="+mn-lt"/>
                        </a:rPr>
                        <a:t>described levels of development in their chosen LIDC</a:t>
                      </a:r>
                    </a:p>
                    <a:p>
                      <a:pPr marL="171450" indent="-171450">
                        <a:buFont typeface="Arial" panose="020B0604020202020204" pitchFamily="34" charset="0"/>
                        <a:buChar char="•"/>
                      </a:pPr>
                      <a:r>
                        <a:rPr lang="en-GB" sz="1050" dirty="0">
                          <a:latin typeface="+mn-lt"/>
                        </a:rPr>
                        <a:t>identified more than one initiative to promote sustainability in AC cities</a:t>
                      </a:r>
                    </a:p>
                    <a:p>
                      <a:pPr marL="171450" indent="-171450">
                        <a:buFont typeface="Arial" panose="020B0604020202020204" pitchFamily="34" charset="0"/>
                        <a:buChar char="•"/>
                      </a:pPr>
                      <a:r>
                        <a:rPr lang="en-GB" sz="1050" dirty="0">
                          <a:latin typeface="+mn-lt"/>
                        </a:rPr>
                        <a:t>described the methodologies employed in their human geography fieldwork.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050" dirty="0">
                          <a:latin typeface="+mn-lt"/>
                        </a:rPr>
                        <a:t>did not respond to keywords and command words in the questions</a:t>
                      </a:r>
                    </a:p>
                    <a:p>
                      <a:pPr marL="171450" indent="-171450">
                        <a:buFont typeface="Arial" panose="020B0604020202020204" pitchFamily="34" charset="0"/>
                        <a:buChar char="•"/>
                      </a:pPr>
                      <a:r>
                        <a:rPr lang="en-GB" sz="1050" dirty="0">
                          <a:latin typeface="+mn-lt"/>
                        </a:rPr>
                        <a:t>did not attempt mathematical or graphical questions</a:t>
                      </a:r>
                    </a:p>
                    <a:p>
                      <a:pPr marL="171450" indent="-171450">
                        <a:buFont typeface="Arial" panose="020B0604020202020204" pitchFamily="34" charset="0"/>
                        <a:buChar char="•"/>
                      </a:pPr>
                      <a:r>
                        <a:rPr lang="en-GB" sz="1050" dirty="0">
                          <a:latin typeface="+mn-lt"/>
                        </a:rPr>
                        <a:t>selected incorrect case study locations for the higher tariff questions</a:t>
                      </a:r>
                    </a:p>
                    <a:p>
                      <a:pPr marL="171450" indent="-171450">
                        <a:buFont typeface="Arial" panose="020B0604020202020204" pitchFamily="34" charset="0"/>
                        <a:buChar char="•"/>
                      </a:pPr>
                      <a:r>
                        <a:rPr lang="en-GB" sz="1050" dirty="0">
                          <a:latin typeface="+mn-lt"/>
                        </a:rPr>
                        <a:t>demonstrated limited geographical knowledge and understanding</a:t>
                      </a:r>
                    </a:p>
                    <a:p>
                      <a:pPr marL="171450" indent="-171450">
                        <a:buFont typeface="Arial" panose="020B0604020202020204" pitchFamily="34" charset="0"/>
                        <a:buChar char="•"/>
                      </a:pPr>
                      <a:r>
                        <a:rPr lang="en-GB" sz="1050" dirty="0">
                          <a:latin typeface="+mn-lt"/>
                        </a:rPr>
                        <a:t>could not recall details of their human geography fieldwork investigation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13634159"/>
                  </a:ext>
                </a:extLst>
              </a:tr>
            </a:tbl>
          </a:graphicData>
        </a:graphic>
      </p:graphicFrame>
    </p:spTree>
    <p:extLst>
      <p:ext uri="{BB962C8B-B14F-4D97-AF65-F5344CB8AC3E}">
        <p14:creationId xmlns:p14="http://schemas.microsoft.com/office/powerpoint/2010/main" val="2520074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CB5E2-2F8D-F685-5F34-3FED253B9B76}"/>
              </a:ext>
            </a:extLst>
          </p:cNvPr>
          <p:cNvSpPr>
            <a:spLocks noGrp="1"/>
          </p:cNvSpPr>
          <p:nvPr>
            <p:ph type="body" sz="quarter" idx="10"/>
          </p:nvPr>
        </p:nvSpPr>
        <p:spPr>
          <a:xfrm>
            <a:off x="556418" y="123478"/>
            <a:ext cx="8031163" cy="307777"/>
          </a:xfrm>
        </p:spPr>
        <p:txBody>
          <a:bodyPr/>
          <a:lstStyle/>
          <a:p>
            <a:r>
              <a:rPr lang="en-US" sz="2000" dirty="0">
                <a:latin typeface="Arial"/>
                <a:cs typeface="Arial"/>
              </a:rPr>
              <a:t>GCSE Geography GCSE B (03) - Examiner Report extracts</a:t>
            </a:r>
            <a:endParaRPr lang="en-US" sz="2000" dirty="0"/>
          </a:p>
        </p:txBody>
      </p:sp>
      <p:graphicFrame>
        <p:nvGraphicFramePr>
          <p:cNvPr id="5" name="Table 5">
            <a:extLst>
              <a:ext uri="{FF2B5EF4-FFF2-40B4-BE49-F238E27FC236}">
                <a16:creationId xmlns:a16="http://schemas.microsoft.com/office/drawing/2014/main" id="{350BBA64-8CCB-AFC6-8875-C31D6722E667}"/>
              </a:ext>
            </a:extLst>
          </p:cNvPr>
          <p:cNvGraphicFramePr>
            <a:graphicFrameLocks noGrp="1"/>
          </p:cNvGraphicFramePr>
          <p:nvPr/>
        </p:nvGraphicFramePr>
        <p:xfrm>
          <a:off x="35496" y="475496"/>
          <a:ext cx="9108504" cy="4688542"/>
        </p:xfrm>
        <a:graphic>
          <a:graphicData uri="http://schemas.openxmlformats.org/drawingml/2006/table">
            <a:tbl>
              <a:tblPr firstRow="1" bandRow="1">
                <a:tableStyleId>{8A107856-5554-42FB-B03E-39F5DBC370BA}</a:tableStyleId>
              </a:tblPr>
              <a:tblGrid>
                <a:gridCol w="518172">
                  <a:extLst>
                    <a:ext uri="{9D8B030D-6E8A-4147-A177-3AD203B41FA5}">
                      <a16:colId xmlns:a16="http://schemas.microsoft.com/office/drawing/2014/main" val="2642232189"/>
                    </a:ext>
                  </a:extLst>
                </a:gridCol>
                <a:gridCol w="4295166">
                  <a:extLst>
                    <a:ext uri="{9D8B030D-6E8A-4147-A177-3AD203B41FA5}">
                      <a16:colId xmlns:a16="http://schemas.microsoft.com/office/drawing/2014/main" val="4285671124"/>
                    </a:ext>
                  </a:extLst>
                </a:gridCol>
                <a:gridCol w="4295166">
                  <a:extLst>
                    <a:ext uri="{9D8B030D-6E8A-4147-A177-3AD203B41FA5}">
                      <a16:colId xmlns:a16="http://schemas.microsoft.com/office/drawing/2014/main" val="2557505168"/>
                    </a:ext>
                  </a:extLst>
                </a:gridCol>
              </a:tblGrid>
              <a:tr h="277770">
                <a:tc>
                  <a:txBody>
                    <a:bodyPr/>
                    <a:lstStyle/>
                    <a:p>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200" dirty="0"/>
                        <a:t>GCSE Geography B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200" dirty="0"/>
                        <a:t>GCSE Geography B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7803371"/>
                  </a:ext>
                </a:extLst>
              </a:tr>
              <a:tr h="1944390">
                <a:tc>
                  <a:txBody>
                    <a:bodyPr/>
                    <a:lstStyle/>
                    <a:p>
                      <a:pPr algn="ctr"/>
                      <a:r>
                        <a:rPr lang="en-GB" sz="1100" b="1" i="0" u="none" strike="noStrike" baseline="0" dirty="0">
                          <a:solidFill>
                            <a:schemeClr val="dk1"/>
                          </a:solidFill>
                          <a:latin typeface="+mn-lt"/>
                          <a:ea typeface="+mn-ea"/>
                          <a:cs typeface="+mn-cs"/>
                        </a:rPr>
                        <a:t>Candidates who did well on this paper generally</a:t>
                      </a:r>
                      <a:r>
                        <a:rPr lang="en-GB" sz="1100" b="0" i="0" u="none" strike="noStrike" baseline="0" dirty="0">
                          <a:solidFill>
                            <a:schemeClr val="dk1"/>
                          </a:solidFill>
                          <a:latin typeface="+mn-lt"/>
                          <a:ea typeface="+mn-ea"/>
                          <a:cs typeface="+mn-cs"/>
                        </a:rPr>
                        <a:t>	</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050" dirty="0"/>
                        <a:t>demonstrated a sound understanding of the connections between Our Natural World and People and Society</a:t>
                      </a:r>
                    </a:p>
                    <a:p>
                      <a:pPr marL="171450" indent="-171450">
                        <a:buFont typeface="Arial" panose="020B0604020202020204" pitchFamily="34" charset="0"/>
                        <a:buChar char="•"/>
                      </a:pPr>
                      <a:r>
                        <a:rPr lang="en-GB" sz="1050" dirty="0"/>
                        <a:t>understood the complex social, economic and environmental impacts of developing the Amazon rainforest</a:t>
                      </a:r>
                    </a:p>
                    <a:p>
                      <a:pPr marL="171450" indent="-171450">
                        <a:buFont typeface="Arial" panose="020B0604020202020204" pitchFamily="34" charset="0"/>
                        <a:buChar char="•"/>
                      </a:pPr>
                      <a:r>
                        <a:rPr lang="en-GB" sz="1050" dirty="0"/>
                        <a:t>selected and developed appropriate information from the resource booklet</a:t>
                      </a:r>
                    </a:p>
                    <a:p>
                      <a:pPr marL="171450" indent="-171450">
                        <a:buFont typeface="Arial" panose="020B0604020202020204" pitchFamily="34" charset="0"/>
                        <a:buChar char="•"/>
                      </a:pPr>
                      <a:r>
                        <a:rPr lang="en-GB" sz="1050" dirty="0"/>
                        <a:t>demonstrated their understanding through extended explanations which were relevant to the question </a:t>
                      </a:r>
                    </a:p>
                    <a:p>
                      <a:pPr marL="171450" indent="-171450">
                        <a:buFont typeface="Arial" panose="020B0604020202020204" pitchFamily="34" charset="0"/>
                        <a:buChar char="•"/>
                      </a:pPr>
                      <a:r>
                        <a:rPr lang="en-GB" sz="1050" dirty="0"/>
                        <a:t>demonstrated sound numeracy skills through calculating percentage change and proportion</a:t>
                      </a:r>
                    </a:p>
                    <a:p>
                      <a:pPr marL="171450" indent="-171450">
                        <a:buFont typeface="Arial" panose="020B0604020202020204" pitchFamily="34" charset="0"/>
                        <a:buChar char="•"/>
                      </a:pPr>
                      <a:r>
                        <a:rPr lang="en-GB" sz="1050" dirty="0"/>
                        <a:t>demonstrated good graphical skills through the interpretation of maps and a line graph</a:t>
                      </a:r>
                    </a:p>
                    <a:p>
                      <a:pPr marL="171450" indent="-171450">
                        <a:buFont typeface="Arial" panose="020B0604020202020204" pitchFamily="34" charset="0"/>
                        <a:buChar char="•"/>
                      </a:pPr>
                      <a:r>
                        <a:rPr lang="en-GB" sz="1050" dirty="0"/>
                        <a:t>accurately completed a bar chart</a:t>
                      </a:r>
                    </a:p>
                    <a:p>
                      <a:pPr marL="171450" indent="-171450">
                        <a:buFont typeface="Arial" panose="020B0604020202020204" pitchFamily="34" charset="0"/>
                        <a:buChar char="•"/>
                      </a:pPr>
                      <a:r>
                        <a:rPr lang="en-GB" sz="1050" dirty="0"/>
                        <a:t>interpreted photographs and a written news article to support their responses.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71450" indent="-171450">
                        <a:buFont typeface="Arial" panose="020B0604020202020204" pitchFamily="34" charset="0"/>
                        <a:buChar char="•"/>
                      </a:pPr>
                      <a:r>
                        <a:rPr lang="en-GB" sz="1050" dirty="0"/>
                        <a:t>developed their extended responses using links to the resources and their wider understanding</a:t>
                      </a:r>
                    </a:p>
                    <a:p>
                      <a:pPr marL="171450" indent="-171450">
                        <a:buFont typeface="Arial" panose="020B0604020202020204" pitchFamily="34" charset="0"/>
                        <a:buChar char="•"/>
                      </a:pPr>
                      <a:r>
                        <a:rPr lang="en-GB" sz="1050" dirty="0"/>
                        <a:t>were able to interpret climate graphs</a:t>
                      </a:r>
                    </a:p>
                    <a:p>
                      <a:pPr marL="171450" indent="-171450">
                        <a:buFont typeface="Arial" panose="020B0604020202020204" pitchFamily="34" charset="0"/>
                        <a:buChar char="•"/>
                      </a:pPr>
                      <a:r>
                        <a:rPr lang="en-GB" sz="1050" dirty="0"/>
                        <a:t>demonstrated good mathematical skills and understanding</a:t>
                      </a:r>
                    </a:p>
                    <a:p>
                      <a:pPr marL="171450" indent="-171450">
                        <a:buFont typeface="Arial" panose="020B0604020202020204" pitchFamily="34" charset="0"/>
                        <a:buChar char="•"/>
                      </a:pPr>
                      <a:r>
                        <a:rPr lang="en-GB" sz="1050" dirty="0"/>
                        <a:t>responded to the keywords and command words in the higher mark questions</a:t>
                      </a:r>
                    </a:p>
                    <a:p>
                      <a:pPr marL="171450" indent="-171450">
                        <a:buFont typeface="Arial" panose="020B0604020202020204" pitchFamily="34" charset="0"/>
                        <a:buChar char="•"/>
                      </a:pPr>
                      <a:r>
                        <a:rPr lang="en-GB" sz="1050" dirty="0"/>
                        <a:t>demonstrated competent skills of written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889596400"/>
                  </a:ext>
                </a:extLst>
              </a:tr>
              <a:tr h="1919032">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b="1" i="0" u="none" strike="noStrike" baseline="0" dirty="0">
                          <a:solidFill>
                            <a:schemeClr val="dk1"/>
                          </a:solidFill>
                          <a:latin typeface="+mn-lt"/>
                          <a:ea typeface="+mn-ea"/>
                          <a:cs typeface="+mn-cs"/>
                        </a:rPr>
                        <a:t>Candidates who did less well on this paper generally </a:t>
                      </a:r>
                      <a:endParaRPr lang="en-GB" sz="1100" b="0" i="0" u="none" strike="noStrike" baseline="0" dirty="0">
                        <a:solidFill>
                          <a:schemeClr val="dk1"/>
                        </a:solidFill>
                        <a:latin typeface="+mn-lt"/>
                        <a:ea typeface="+mn-ea"/>
                        <a:cs typeface="+mn-cs"/>
                      </a:endParaRPr>
                    </a:p>
                    <a:p>
                      <a:pPr algn="ctr"/>
                      <a:endParaRPr lang="en-GB" sz="11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050"/>
                        <a:t>understood </a:t>
                      </a:r>
                      <a:r>
                        <a:rPr lang="en-GB" sz="1050" dirty="0"/>
                        <a:t>some aspects of Our Natural World and People and Society</a:t>
                      </a:r>
                    </a:p>
                    <a:p>
                      <a:pPr marL="171450" indent="-171450">
                        <a:buFont typeface="Arial" panose="020B0604020202020204" pitchFamily="34" charset="0"/>
                        <a:buChar char="•"/>
                      </a:pPr>
                      <a:r>
                        <a:rPr lang="en-GB" sz="1050" dirty="0"/>
                        <a:t>wrote extended descriptions about deforestation in the Amazon rainforest</a:t>
                      </a:r>
                    </a:p>
                    <a:p>
                      <a:pPr marL="171450" indent="-171450">
                        <a:buFont typeface="Arial" panose="020B0604020202020204" pitchFamily="34" charset="0"/>
                        <a:buChar char="•"/>
                      </a:pPr>
                      <a:r>
                        <a:rPr lang="en-GB" sz="1050" dirty="0"/>
                        <a:t>used the exact wording of the text given in the resource booklet without development</a:t>
                      </a:r>
                    </a:p>
                    <a:p>
                      <a:pPr marL="171450" indent="-171450">
                        <a:buFont typeface="Arial" panose="020B0604020202020204" pitchFamily="34" charset="0"/>
                        <a:buChar char="•"/>
                      </a:pPr>
                      <a:r>
                        <a:rPr lang="en-GB" sz="1050" dirty="0"/>
                        <a:t>identified simple patterns from a line graph</a:t>
                      </a:r>
                    </a:p>
                    <a:p>
                      <a:pPr marL="171450" indent="-171450">
                        <a:buFont typeface="Arial" panose="020B0604020202020204" pitchFamily="34" charset="0"/>
                        <a:buChar char="•"/>
                      </a:pPr>
                      <a:r>
                        <a:rPr lang="en-GB" sz="1050" dirty="0"/>
                        <a:t>identified some features from a photograph</a:t>
                      </a:r>
                    </a:p>
                    <a:p>
                      <a:pPr marL="171450" indent="-171450">
                        <a:buFont typeface="Arial" panose="020B0604020202020204" pitchFamily="34" charset="0"/>
                        <a:buChar char="•"/>
                      </a:pPr>
                      <a:r>
                        <a:rPr lang="en-GB" sz="1050" dirty="0"/>
                        <a:t>accurately completed a bar chart</a:t>
                      </a:r>
                    </a:p>
                    <a:p>
                      <a:pPr marL="171450" indent="-171450">
                        <a:buFont typeface="Arial" panose="020B0604020202020204" pitchFamily="34" charset="0"/>
                        <a:buChar char="•"/>
                      </a:pPr>
                      <a:r>
                        <a:rPr lang="en-GB" sz="1050" dirty="0"/>
                        <a:t>selected text from a written news article to use in their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171450" indent="-171450">
                        <a:buFont typeface="Arial" panose="020B0604020202020204" pitchFamily="34" charset="0"/>
                        <a:buChar char="•"/>
                      </a:pPr>
                      <a:r>
                        <a:rPr lang="en-GB" sz="1050" dirty="0"/>
                        <a:t>quoted text or data from the resources but did not develop their response</a:t>
                      </a:r>
                    </a:p>
                    <a:p>
                      <a:pPr marL="171450" indent="-171450">
                        <a:buFont typeface="Arial" panose="020B0604020202020204" pitchFamily="34" charset="0"/>
                        <a:buChar char="•"/>
                      </a:pPr>
                      <a:r>
                        <a:rPr lang="en-GB" sz="1050" dirty="0"/>
                        <a:t>misinterpreted the temperature and precipitation data from the climate graph</a:t>
                      </a:r>
                    </a:p>
                    <a:p>
                      <a:pPr marL="171450" indent="-171450">
                        <a:buFont typeface="Arial" panose="020B0604020202020204" pitchFamily="34" charset="0"/>
                        <a:buChar char="•"/>
                      </a:pPr>
                      <a:r>
                        <a:rPr lang="en-GB" sz="1050" dirty="0"/>
                        <a:t>did not attempt numerical or statistical questions </a:t>
                      </a:r>
                    </a:p>
                    <a:p>
                      <a:pPr marL="171450" indent="-171450">
                        <a:buFont typeface="Arial" panose="020B0604020202020204" pitchFamily="34" charset="0"/>
                        <a:buChar char="•"/>
                      </a:pPr>
                      <a:r>
                        <a:rPr lang="en-GB" sz="1050" dirty="0"/>
                        <a:t>responded with simple statements focussing on one source from the resource booklet</a:t>
                      </a:r>
                    </a:p>
                    <a:p>
                      <a:pPr marL="171450" indent="-171450">
                        <a:buFont typeface="Arial" panose="020B0604020202020204" pitchFamily="34" charset="0"/>
                        <a:buChar char="•"/>
                      </a:pPr>
                      <a:r>
                        <a:rPr lang="en-GB" sz="1050" dirty="0"/>
                        <a:t>were unable to identify links between a number of sources of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13634159"/>
                  </a:ext>
                </a:extLst>
              </a:tr>
            </a:tbl>
          </a:graphicData>
        </a:graphic>
      </p:graphicFrame>
    </p:spTree>
    <p:extLst>
      <p:ext uri="{BB962C8B-B14F-4D97-AF65-F5344CB8AC3E}">
        <p14:creationId xmlns:p14="http://schemas.microsoft.com/office/powerpoint/2010/main" val="437082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5B0367-20DB-F082-5016-5B48C70E76B6}"/>
              </a:ext>
            </a:extLst>
          </p:cNvPr>
          <p:cNvSpPr>
            <a:spLocks noGrp="1"/>
          </p:cNvSpPr>
          <p:nvPr>
            <p:ph type="body" sz="quarter" idx="12"/>
          </p:nvPr>
        </p:nvSpPr>
        <p:spPr>
          <a:xfrm>
            <a:off x="611560" y="1075688"/>
            <a:ext cx="7924634" cy="541687"/>
          </a:xfrm>
        </p:spPr>
        <p:txBody>
          <a:bodyPr/>
          <a:lstStyle/>
          <a:p>
            <a:pPr marL="285750" indent="-285750">
              <a:buFont typeface="Arial" panose="020B0604020202020204" pitchFamily="34" charset="0"/>
              <a:buChar char="•"/>
            </a:pPr>
            <a:r>
              <a:rPr lang="en-GB" sz="1600" dirty="0"/>
              <a:t>Examiners’ reports</a:t>
            </a:r>
          </a:p>
          <a:p>
            <a:pPr marL="285750" indent="-285750">
              <a:buFont typeface="Arial" panose="020B0604020202020204" pitchFamily="34" charset="0"/>
              <a:buChar char="•"/>
            </a:pPr>
            <a:r>
              <a:rPr lang="en-GB" sz="1600" dirty="0"/>
              <a:t>Exemplar candidate work</a:t>
            </a:r>
          </a:p>
        </p:txBody>
      </p:sp>
      <p:sp>
        <p:nvSpPr>
          <p:cNvPr id="3" name="Text Placeholder 2">
            <a:extLst>
              <a:ext uri="{FF2B5EF4-FFF2-40B4-BE49-F238E27FC236}">
                <a16:creationId xmlns:a16="http://schemas.microsoft.com/office/drawing/2014/main" id="{9505FD37-F495-A749-E868-38D291C7FBFD}"/>
              </a:ext>
            </a:extLst>
          </p:cNvPr>
          <p:cNvSpPr>
            <a:spLocks noGrp="1"/>
          </p:cNvSpPr>
          <p:nvPr>
            <p:ph type="body" sz="quarter" idx="10"/>
          </p:nvPr>
        </p:nvSpPr>
        <p:spPr/>
        <p:txBody>
          <a:bodyPr/>
          <a:lstStyle/>
          <a:p>
            <a:r>
              <a:rPr lang="en-GB" dirty="0"/>
              <a:t>What support material already exists for exams?</a:t>
            </a:r>
          </a:p>
        </p:txBody>
      </p:sp>
      <p:pic>
        <p:nvPicPr>
          <p:cNvPr id="5" name="Picture 4">
            <a:extLst>
              <a:ext uri="{FF2B5EF4-FFF2-40B4-BE49-F238E27FC236}">
                <a16:creationId xmlns:a16="http://schemas.microsoft.com/office/drawing/2014/main" id="{94BAA44D-00EA-89F5-E003-F404D257AA33}"/>
              </a:ext>
            </a:extLst>
          </p:cNvPr>
          <p:cNvPicPr>
            <a:picLocks noChangeAspect="1"/>
          </p:cNvPicPr>
          <p:nvPr/>
        </p:nvPicPr>
        <p:blipFill rotWithShape="1">
          <a:blip r:embed="rId3"/>
          <a:srcRect r="15470"/>
          <a:stretch/>
        </p:blipFill>
        <p:spPr>
          <a:xfrm>
            <a:off x="4180683" y="1923678"/>
            <a:ext cx="2407541" cy="2850490"/>
          </a:xfrm>
          <a:prstGeom prst="rect">
            <a:avLst/>
          </a:prstGeom>
          <a:ln>
            <a:solidFill>
              <a:schemeClr val="accent1"/>
            </a:solidFill>
          </a:ln>
        </p:spPr>
      </p:pic>
      <p:pic>
        <p:nvPicPr>
          <p:cNvPr id="7" name="Picture 6">
            <a:extLst>
              <a:ext uri="{FF2B5EF4-FFF2-40B4-BE49-F238E27FC236}">
                <a16:creationId xmlns:a16="http://schemas.microsoft.com/office/drawing/2014/main" id="{B9E41996-B281-CE0C-2EF2-9118EFE26A68}"/>
              </a:ext>
            </a:extLst>
          </p:cNvPr>
          <p:cNvPicPr>
            <a:picLocks noChangeAspect="1"/>
          </p:cNvPicPr>
          <p:nvPr/>
        </p:nvPicPr>
        <p:blipFill>
          <a:blip r:embed="rId4"/>
          <a:stretch>
            <a:fillRect/>
          </a:stretch>
        </p:blipFill>
        <p:spPr>
          <a:xfrm>
            <a:off x="6588224" y="1699017"/>
            <a:ext cx="2511420" cy="3444483"/>
          </a:xfrm>
          <a:prstGeom prst="rect">
            <a:avLst/>
          </a:prstGeom>
        </p:spPr>
      </p:pic>
      <p:sp>
        <p:nvSpPr>
          <p:cNvPr id="9" name="TextBox 8">
            <a:extLst>
              <a:ext uri="{FF2B5EF4-FFF2-40B4-BE49-F238E27FC236}">
                <a16:creationId xmlns:a16="http://schemas.microsoft.com/office/drawing/2014/main" id="{31464EBD-4BFD-0524-3EF7-F736AB4BD2B4}"/>
              </a:ext>
            </a:extLst>
          </p:cNvPr>
          <p:cNvSpPr txBox="1"/>
          <p:nvPr/>
        </p:nvSpPr>
        <p:spPr>
          <a:xfrm>
            <a:off x="3059832" y="1038754"/>
            <a:ext cx="5723152"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hlinkClick r:id="rId5"/>
              </a:rPr>
              <a:t>Link to examiners' reports and candidate exemplars (2018 and 2019)</a:t>
            </a:r>
            <a:r>
              <a:rPr lang="en-GB" sz="1400" dirty="0">
                <a:latin typeface="Arial" panose="020B060402020202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DBF50181-D674-8666-36C7-0C8F9F99D376}"/>
              </a:ext>
            </a:extLst>
          </p:cNvPr>
          <p:cNvPicPr>
            <a:picLocks noChangeAspect="1"/>
          </p:cNvPicPr>
          <p:nvPr/>
        </p:nvPicPr>
        <p:blipFill rotWithShape="1">
          <a:blip r:embed="rId6"/>
          <a:srcRect l="1" t="4567" r="35784"/>
          <a:stretch/>
        </p:blipFill>
        <p:spPr>
          <a:xfrm>
            <a:off x="730845" y="1923678"/>
            <a:ext cx="2905051" cy="2803704"/>
          </a:xfrm>
          <a:prstGeom prst="rect">
            <a:avLst/>
          </a:prstGeom>
          <a:ln>
            <a:solidFill>
              <a:schemeClr val="accent1"/>
            </a:solidFill>
          </a:ln>
        </p:spPr>
      </p:pic>
      <p:sp>
        <p:nvSpPr>
          <p:cNvPr id="6" name="TextBox 5">
            <a:extLst>
              <a:ext uri="{FF2B5EF4-FFF2-40B4-BE49-F238E27FC236}">
                <a16:creationId xmlns:a16="http://schemas.microsoft.com/office/drawing/2014/main" id="{E3C46762-3A98-B611-0086-E2D1E139D6BC}"/>
              </a:ext>
            </a:extLst>
          </p:cNvPr>
          <p:cNvSpPr txBox="1"/>
          <p:nvPr/>
        </p:nvSpPr>
        <p:spPr>
          <a:xfrm>
            <a:off x="730845" y="4774168"/>
            <a:ext cx="6022258" cy="369332"/>
          </a:xfrm>
          <a:prstGeom prst="rect">
            <a:avLst/>
          </a:prstGeom>
          <a:noFill/>
        </p:spPr>
        <p:txBody>
          <a:bodyPr wrap="square">
            <a:spAutoFit/>
          </a:bodyPr>
          <a:lstStyle/>
          <a:p>
            <a:r>
              <a:rPr lang="en-GB" dirty="0">
                <a:hlinkClick r:id="rId7"/>
              </a:rPr>
              <a:t>Teach Cambridge</a:t>
            </a:r>
            <a:r>
              <a:rPr lang="en-GB" dirty="0"/>
              <a:t> </a:t>
            </a:r>
          </a:p>
        </p:txBody>
      </p:sp>
    </p:spTree>
    <p:extLst>
      <p:ext uri="{BB962C8B-B14F-4D97-AF65-F5344CB8AC3E}">
        <p14:creationId xmlns:p14="http://schemas.microsoft.com/office/powerpoint/2010/main" val="2190777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BD2D47-F9BE-F8EA-790C-CD534B332B6D}"/>
              </a:ext>
            </a:extLst>
          </p:cNvPr>
          <p:cNvSpPr>
            <a:spLocks noGrp="1"/>
          </p:cNvSpPr>
          <p:nvPr>
            <p:ph type="body" sz="quarter" idx="12"/>
          </p:nvPr>
        </p:nvSpPr>
        <p:spPr>
          <a:xfrm>
            <a:off x="264676" y="1067817"/>
            <a:ext cx="4326632" cy="3434786"/>
          </a:xfrm>
        </p:spPr>
        <p:txBody>
          <a:bodyPr/>
          <a:lstStyle/>
          <a:p>
            <a:r>
              <a:rPr lang="en-GB" sz="1200" dirty="0"/>
              <a:t>A very useful tool for data analysis is </a:t>
            </a:r>
            <a:r>
              <a:rPr lang="en-GB" sz="1200" dirty="0">
                <a:hlinkClick r:id="rId3"/>
              </a:rPr>
              <a:t>Active Results</a:t>
            </a:r>
            <a:r>
              <a:rPr lang="en-GB" sz="1200" dirty="0"/>
              <a:t> along with the examiners’ reports.</a:t>
            </a:r>
          </a:p>
          <a:p>
            <a:endParaRPr lang="en-GB" sz="1200" dirty="0"/>
          </a:p>
          <a:p>
            <a:r>
              <a:rPr lang="en-GB" sz="1200" dirty="0"/>
              <a:t>You can:</a:t>
            </a:r>
          </a:p>
          <a:p>
            <a:pPr marL="171450" indent="-171450">
              <a:buFont typeface="Arial" panose="020B0604020202020204" pitchFamily="34" charset="0"/>
              <a:buChar char="•"/>
            </a:pPr>
            <a:r>
              <a:rPr lang="en-GB" sz="1200" dirty="0"/>
              <a:t>Identify the questions your students (on average as a cohort) did poorly on.</a:t>
            </a:r>
          </a:p>
          <a:p>
            <a:pPr marL="171450" indent="-171450">
              <a:buFont typeface="Arial" panose="020B0604020202020204" pitchFamily="34" charset="0"/>
              <a:buChar char="•"/>
            </a:pPr>
            <a:r>
              <a:rPr lang="en-GB" sz="1200" dirty="0"/>
              <a:t>Compare these to the national average for the question. </a:t>
            </a:r>
          </a:p>
          <a:p>
            <a:pPr marL="171450" indent="-171450">
              <a:buFont typeface="Arial" panose="020B0604020202020204" pitchFamily="34" charset="0"/>
              <a:buChar char="•"/>
            </a:pPr>
            <a:r>
              <a:rPr lang="en-GB" sz="1200" dirty="0"/>
              <a:t>Study the question, the mark scheme and the examiners’ report together.</a:t>
            </a:r>
          </a:p>
          <a:p>
            <a:pPr marL="171450" indent="-171450">
              <a:buFont typeface="Arial" panose="020B0604020202020204" pitchFamily="34" charset="0"/>
              <a:buChar char="•"/>
            </a:pPr>
            <a:r>
              <a:rPr lang="en-GB" sz="1200" dirty="0"/>
              <a:t>Identify a solution/next step to tackling the issue in your schemes of work. </a:t>
            </a:r>
          </a:p>
          <a:p>
            <a:endParaRPr lang="en-GB" sz="1200" dirty="0"/>
          </a:p>
          <a:p>
            <a:r>
              <a:rPr lang="en-GB" sz="1200" dirty="0"/>
              <a:t>e.g., if the numeracy questions are identified as a common issue consider working these more explicitly into your schemes of work, embedding a numeracy question in every starter/do now/homework activity, working with the maths or science departments. </a:t>
            </a:r>
          </a:p>
        </p:txBody>
      </p:sp>
      <p:sp>
        <p:nvSpPr>
          <p:cNvPr id="3" name="Text Placeholder 2">
            <a:extLst>
              <a:ext uri="{FF2B5EF4-FFF2-40B4-BE49-F238E27FC236}">
                <a16:creationId xmlns:a16="http://schemas.microsoft.com/office/drawing/2014/main" id="{1947A9D2-E322-6B71-4E3C-305202FE80EF}"/>
              </a:ext>
            </a:extLst>
          </p:cNvPr>
          <p:cNvSpPr>
            <a:spLocks noGrp="1"/>
          </p:cNvSpPr>
          <p:nvPr>
            <p:ph type="body" sz="quarter" idx="10"/>
          </p:nvPr>
        </p:nvSpPr>
        <p:spPr/>
        <p:txBody>
          <a:bodyPr/>
          <a:lstStyle/>
          <a:p>
            <a:r>
              <a:rPr lang="en-GB" dirty="0"/>
              <a:t>Identifying a focus for teaching / revision</a:t>
            </a:r>
          </a:p>
        </p:txBody>
      </p:sp>
      <p:pic>
        <p:nvPicPr>
          <p:cNvPr id="5" name="Picture 4">
            <a:extLst>
              <a:ext uri="{FF2B5EF4-FFF2-40B4-BE49-F238E27FC236}">
                <a16:creationId xmlns:a16="http://schemas.microsoft.com/office/drawing/2014/main" id="{A1C876F9-3259-5766-809E-BB896E2CA6D6}"/>
              </a:ext>
            </a:extLst>
          </p:cNvPr>
          <p:cNvPicPr>
            <a:picLocks noChangeAspect="1"/>
          </p:cNvPicPr>
          <p:nvPr/>
        </p:nvPicPr>
        <p:blipFill>
          <a:blip r:embed="rId4"/>
          <a:stretch>
            <a:fillRect/>
          </a:stretch>
        </p:blipFill>
        <p:spPr>
          <a:xfrm>
            <a:off x="4738573" y="1275606"/>
            <a:ext cx="4173553" cy="3147814"/>
          </a:xfrm>
          <a:prstGeom prst="rect">
            <a:avLst/>
          </a:prstGeom>
        </p:spPr>
      </p:pic>
    </p:spTree>
    <p:extLst>
      <p:ext uri="{BB962C8B-B14F-4D97-AF65-F5344CB8AC3E}">
        <p14:creationId xmlns:p14="http://schemas.microsoft.com/office/powerpoint/2010/main" val="4138872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DBF3CC-1DC2-454A-91FB-0C31C28AA06F}"/>
              </a:ext>
            </a:extLst>
          </p:cNvPr>
          <p:cNvSpPr>
            <a:spLocks noGrp="1"/>
          </p:cNvSpPr>
          <p:nvPr>
            <p:ph type="body" sz="quarter" idx="11"/>
          </p:nvPr>
        </p:nvSpPr>
        <p:spPr>
          <a:xfrm>
            <a:off x="1104900" y="2077135"/>
            <a:ext cx="6934200" cy="358560"/>
          </a:xfrm>
        </p:spPr>
        <p:txBody>
          <a:bodyPr/>
          <a:lstStyle/>
          <a:p>
            <a:r>
              <a:rPr lang="en-US" dirty="0"/>
              <a:t>Low tariff questions</a:t>
            </a:r>
          </a:p>
        </p:txBody>
      </p:sp>
    </p:spTree>
    <p:extLst>
      <p:ext uri="{BB962C8B-B14F-4D97-AF65-F5344CB8AC3E}">
        <p14:creationId xmlns:p14="http://schemas.microsoft.com/office/powerpoint/2010/main" val="425547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59DAE9-0346-CA93-C3DA-C9F25F004345}"/>
              </a:ext>
            </a:extLst>
          </p:cNvPr>
          <p:cNvSpPr>
            <a:spLocks noGrp="1"/>
          </p:cNvSpPr>
          <p:nvPr>
            <p:ph type="body" sz="quarter" idx="10"/>
          </p:nvPr>
        </p:nvSpPr>
        <p:spPr/>
        <p:txBody>
          <a:bodyPr/>
          <a:lstStyle/>
          <a:p>
            <a:r>
              <a:rPr lang="en-GB"/>
              <a:t>What do Subject Advisors do?</a:t>
            </a:r>
          </a:p>
        </p:txBody>
      </p:sp>
      <p:sp>
        <p:nvSpPr>
          <p:cNvPr id="5" name="Text Placeholder 4">
            <a:extLst>
              <a:ext uri="{FF2B5EF4-FFF2-40B4-BE49-F238E27FC236}">
                <a16:creationId xmlns:a16="http://schemas.microsoft.com/office/drawing/2014/main" id="{375595B8-8CC7-237B-D720-9A4807948256}"/>
              </a:ext>
            </a:extLst>
          </p:cNvPr>
          <p:cNvSpPr>
            <a:spLocks noGrp="1"/>
          </p:cNvSpPr>
          <p:nvPr>
            <p:ph type="body" sz="quarter" idx="12"/>
          </p:nvPr>
        </p:nvSpPr>
        <p:spPr>
          <a:xfrm>
            <a:off x="533400" y="998050"/>
            <a:ext cx="8031162" cy="3545586"/>
          </a:xfrm>
        </p:spPr>
        <p:txBody>
          <a:bodyPr/>
          <a:lstStyle/>
          <a:p>
            <a:pPr marL="285750" indent="-285750">
              <a:buFont typeface="Arial" panose="020B0604020202020204" pitchFamily="34" charset="0"/>
              <a:buChar char="•"/>
            </a:pPr>
            <a:r>
              <a:rPr lang="en-GB" sz="1800">
                <a:latin typeface="Arial"/>
                <a:cs typeface="Arial"/>
              </a:rPr>
              <a:t>Support ELC, GCSE A and B and A Level Geography teachers </a:t>
            </a:r>
            <a:endParaRPr lang="en-GB" sz="1800"/>
          </a:p>
          <a:p>
            <a:pPr marL="285750" indent="-285750">
              <a:buFont typeface="Arial" panose="020B0604020202020204" pitchFamily="34" charset="0"/>
              <a:buChar char="•"/>
            </a:pPr>
            <a:r>
              <a:rPr lang="en-GB" sz="1800">
                <a:latin typeface="Arial"/>
                <a:cs typeface="Arial"/>
              </a:rPr>
              <a:t>Answer questions and offer advice on our qualifications</a:t>
            </a:r>
          </a:p>
          <a:p>
            <a:pPr marL="285750" indent="-285750">
              <a:buFont typeface="Arial" panose="020B0604020202020204" pitchFamily="34" charset="0"/>
              <a:buChar char="•"/>
            </a:pPr>
            <a:r>
              <a:rPr lang="en-GB" sz="1800">
                <a:latin typeface="Arial"/>
                <a:cs typeface="Arial"/>
              </a:rPr>
              <a:t>Commission, write and review resources </a:t>
            </a:r>
            <a:endParaRPr lang="en-GB" sz="1800"/>
          </a:p>
          <a:p>
            <a:pPr marL="285750" indent="-285750">
              <a:buFont typeface="Arial" panose="020B0604020202020204" pitchFamily="34" charset="0"/>
              <a:buChar char="•"/>
            </a:pPr>
            <a:r>
              <a:rPr lang="en-GB" sz="1800">
                <a:latin typeface="Arial"/>
                <a:cs typeface="Arial"/>
              </a:rPr>
              <a:t>Commission, write and review professional development</a:t>
            </a:r>
            <a:endParaRPr lang="en-GB" sz="1800"/>
          </a:p>
          <a:p>
            <a:pPr marL="285750" indent="-285750">
              <a:buFont typeface="Arial" panose="020B0604020202020204" pitchFamily="34" charset="0"/>
              <a:buChar char="•"/>
            </a:pPr>
            <a:r>
              <a:rPr lang="en-GB" sz="1800">
                <a:latin typeface="Arial"/>
                <a:cs typeface="Arial"/>
              </a:rPr>
              <a:t>Write blogs/ recruit blog authors</a:t>
            </a:r>
          </a:p>
          <a:p>
            <a:pPr marL="285750" indent="-285750">
              <a:buFont typeface="Arial" panose="020B0604020202020204" pitchFamily="34" charset="0"/>
              <a:buChar char="•"/>
            </a:pPr>
            <a:r>
              <a:rPr lang="en-GB" sz="1800">
                <a:latin typeface="Arial"/>
                <a:cs typeface="Arial"/>
              </a:rPr>
              <a:t>Advise and work closely with internal teams on our qualifications (Assessment Standards, Compliance and teacher support)</a:t>
            </a:r>
          </a:p>
          <a:p>
            <a:pPr marL="285750" indent="-285750">
              <a:buFont typeface="Arial" panose="020B0604020202020204" pitchFamily="34" charset="0"/>
              <a:buChar char="•"/>
            </a:pPr>
            <a:r>
              <a:rPr lang="en-GB" sz="1800">
                <a:latin typeface="Arial"/>
                <a:cs typeface="Arial"/>
              </a:rPr>
              <a:t>Attend events, conferences, network meetings PGCE/ITT groups </a:t>
            </a:r>
            <a:endParaRPr lang="en-GB" sz="1800"/>
          </a:p>
          <a:p>
            <a:pPr marL="285750" indent="-285750">
              <a:buFont typeface="Arial" panose="020B0604020202020204" pitchFamily="34" charset="0"/>
              <a:buChar char="•"/>
            </a:pPr>
            <a:r>
              <a:rPr lang="en-GB" sz="1800">
                <a:latin typeface="Arial"/>
                <a:cs typeface="Arial"/>
              </a:rPr>
              <a:t>Network with examiners, publishers and teachers</a:t>
            </a:r>
          </a:p>
          <a:p>
            <a:pPr marL="285750" indent="-285750">
              <a:buFont typeface="Arial" panose="020B0604020202020204" pitchFamily="34" charset="0"/>
              <a:buChar char="•"/>
            </a:pPr>
            <a:endParaRPr lang="en-GB" sz="1800">
              <a:latin typeface="+mn-lt"/>
            </a:endParaRPr>
          </a:p>
          <a:p>
            <a:r>
              <a:rPr lang="en-GB" sz="1800">
                <a:latin typeface="+mn-lt"/>
                <a:cs typeface="Arial"/>
              </a:rPr>
              <a:t>You can read more about what Subject Advisors do </a:t>
            </a:r>
            <a:r>
              <a:rPr lang="en-GB" sz="1800">
                <a:latin typeface="+mn-lt"/>
                <a:cs typeface="Arial"/>
                <a:hlinkClick r:id="rId2"/>
              </a:rPr>
              <a:t>here</a:t>
            </a:r>
            <a:endParaRPr lang="en-GB" sz="1800">
              <a:cs typeface="Arial"/>
            </a:endParaRPr>
          </a:p>
        </p:txBody>
      </p:sp>
    </p:spTree>
    <p:extLst>
      <p:ext uri="{BB962C8B-B14F-4D97-AF65-F5344CB8AC3E}">
        <p14:creationId xmlns:p14="http://schemas.microsoft.com/office/powerpoint/2010/main" val="4146107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9C3C90-CEA1-705A-B1EA-576DAC356B17}"/>
              </a:ext>
            </a:extLst>
          </p:cNvPr>
          <p:cNvSpPr>
            <a:spLocks noGrp="1"/>
          </p:cNvSpPr>
          <p:nvPr>
            <p:ph type="body" sz="quarter" idx="10"/>
          </p:nvPr>
        </p:nvSpPr>
        <p:spPr/>
        <p:txBody>
          <a:bodyPr/>
          <a:lstStyle/>
          <a:p>
            <a:r>
              <a:rPr lang="en-GB" dirty="0"/>
              <a:t>Describing patterns on maps and graphs</a:t>
            </a:r>
          </a:p>
        </p:txBody>
      </p:sp>
      <p:sp>
        <p:nvSpPr>
          <p:cNvPr id="6" name="TextBox 5">
            <a:extLst>
              <a:ext uri="{FF2B5EF4-FFF2-40B4-BE49-F238E27FC236}">
                <a16:creationId xmlns:a16="http://schemas.microsoft.com/office/drawing/2014/main" id="{63B18205-3FD9-F693-DE7F-F3374E01249A}"/>
              </a:ext>
            </a:extLst>
          </p:cNvPr>
          <p:cNvSpPr txBox="1"/>
          <p:nvPr/>
        </p:nvSpPr>
        <p:spPr>
          <a:xfrm>
            <a:off x="533400" y="987574"/>
            <a:ext cx="803116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When completing ‘Describe the pattern’ question stems candidates should look initially for general patterns and then for more specific points. They should be confident applying this to a range of contexts. </a:t>
            </a:r>
            <a:endParaRPr kumimoji="0" lang="en-GB" sz="1800" b="0" i="0" u="none" strike="noStrike" kern="1200" cap="none" spc="0" normalizeH="0" baseline="0" noProof="0" dirty="0">
              <a:ln>
                <a:noFill/>
              </a:ln>
              <a:effectLst/>
              <a:uLnTx/>
              <a:uFillTx/>
              <a:latin typeface="+mn-lt"/>
            </a:endParaRPr>
          </a:p>
        </p:txBody>
      </p:sp>
      <p:cxnSp>
        <p:nvCxnSpPr>
          <p:cNvPr id="8" name="Straight Arrow Connector 7">
            <a:extLst>
              <a:ext uri="{FF2B5EF4-FFF2-40B4-BE49-F238E27FC236}">
                <a16:creationId xmlns:a16="http://schemas.microsoft.com/office/drawing/2014/main" id="{7B65693B-5FB5-BAB1-BF02-EAACDCBCA657}"/>
              </a:ext>
            </a:extLst>
          </p:cNvPr>
          <p:cNvCxnSpPr/>
          <p:nvPr/>
        </p:nvCxnSpPr>
        <p:spPr>
          <a:xfrm>
            <a:off x="1703789" y="3108400"/>
            <a:ext cx="0" cy="682674"/>
          </a:xfrm>
          <a:prstGeom prst="straightConnector1">
            <a:avLst/>
          </a:prstGeom>
          <a:noFill/>
          <a:ln w="38100" cap="flat" cmpd="sng" algn="ctr">
            <a:solidFill>
              <a:srgbClr val="C0504D"/>
            </a:solidFill>
            <a:prstDash val="solid"/>
            <a:tailEnd type="triangle"/>
          </a:ln>
          <a:effectLst>
            <a:outerShdw blurRad="40000" dist="23000" dir="5400000" rotWithShape="0">
              <a:srgbClr val="000000">
                <a:alpha val="35000"/>
              </a:srgbClr>
            </a:outerShdw>
          </a:effectLst>
        </p:spPr>
      </p:cxnSp>
      <p:cxnSp>
        <p:nvCxnSpPr>
          <p:cNvPr id="9" name="Straight Arrow Connector 8">
            <a:extLst>
              <a:ext uri="{FF2B5EF4-FFF2-40B4-BE49-F238E27FC236}">
                <a16:creationId xmlns:a16="http://schemas.microsoft.com/office/drawing/2014/main" id="{30423504-0638-CAB1-01C5-97F6586FD03A}"/>
              </a:ext>
            </a:extLst>
          </p:cNvPr>
          <p:cNvCxnSpPr/>
          <p:nvPr/>
        </p:nvCxnSpPr>
        <p:spPr>
          <a:xfrm>
            <a:off x="2755127" y="3108400"/>
            <a:ext cx="0" cy="682674"/>
          </a:xfrm>
          <a:prstGeom prst="straightConnector1">
            <a:avLst/>
          </a:prstGeom>
          <a:noFill/>
          <a:ln w="38100" cap="flat" cmpd="sng" algn="ctr">
            <a:solidFill>
              <a:srgbClr val="C0504D"/>
            </a:solidFill>
            <a:prstDash val="solid"/>
            <a:tailEnd type="triangle"/>
          </a:ln>
          <a:effectLst>
            <a:outerShdw blurRad="40000" dist="23000" dir="5400000" rotWithShape="0">
              <a:srgbClr val="000000">
                <a:alpha val="35000"/>
              </a:srgbClr>
            </a:outerShdw>
          </a:effectLst>
        </p:spPr>
      </p:cxnSp>
      <p:cxnSp>
        <p:nvCxnSpPr>
          <p:cNvPr id="10" name="Straight Arrow Connector 9">
            <a:extLst>
              <a:ext uri="{FF2B5EF4-FFF2-40B4-BE49-F238E27FC236}">
                <a16:creationId xmlns:a16="http://schemas.microsoft.com/office/drawing/2014/main" id="{AAC14B28-4CFE-DA80-B501-A9D6B6EBF683}"/>
              </a:ext>
            </a:extLst>
          </p:cNvPr>
          <p:cNvCxnSpPr/>
          <p:nvPr/>
        </p:nvCxnSpPr>
        <p:spPr>
          <a:xfrm>
            <a:off x="3553283" y="3147164"/>
            <a:ext cx="0" cy="682674"/>
          </a:xfrm>
          <a:prstGeom prst="straightConnector1">
            <a:avLst/>
          </a:prstGeom>
          <a:noFill/>
          <a:ln w="38100" cap="flat" cmpd="sng" algn="ctr">
            <a:solidFill>
              <a:srgbClr val="C0504D"/>
            </a:solidFill>
            <a:prstDash val="solid"/>
            <a:tailEnd type="triangle"/>
          </a:ln>
          <a:effectLst>
            <a:outerShdw blurRad="40000" dist="23000" dir="5400000" rotWithShape="0">
              <a:srgbClr val="000000">
                <a:alpha val="35000"/>
              </a:srgbClr>
            </a:outerShdw>
          </a:effectLst>
        </p:spPr>
      </p:cxnSp>
      <p:sp>
        <p:nvSpPr>
          <p:cNvPr id="11" name="TextBox 10">
            <a:extLst>
              <a:ext uri="{FF2B5EF4-FFF2-40B4-BE49-F238E27FC236}">
                <a16:creationId xmlns:a16="http://schemas.microsoft.com/office/drawing/2014/main" id="{25080054-7386-7404-8DE3-BD50321CC3E0}"/>
              </a:ext>
            </a:extLst>
          </p:cNvPr>
          <p:cNvSpPr txBox="1"/>
          <p:nvPr/>
        </p:nvSpPr>
        <p:spPr>
          <a:xfrm>
            <a:off x="999300" y="3841368"/>
            <a:ext cx="1310444" cy="1098823"/>
          </a:xfrm>
          <a:prstGeom prst="rect">
            <a:avLst/>
          </a:prstGeom>
        </p:spPr>
        <p:txBody>
          <a:bodyPr wrap="square" rtlCol="0">
            <a:normAutofit/>
          </a:bodyPr>
          <a:lstStyle/>
          <a:p>
            <a:pPr algn="ctr"/>
            <a:r>
              <a:rPr lang="en-GB" sz="2000" b="1" u="sng" dirty="0"/>
              <a:t>G</a:t>
            </a:r>
            <a:r>
              <a:rPr lang="en-GB" dirty="0"/>
              <a:t>eneral </a:t>
            </a:r>
            <a:r>
              <a:rPr lang="en-GB" sz="2000" b="1" u="sng" dirty="0"/>
              <a:t>C</a:t>
            </a:r>
            <a:r>
              <a:rPr lang="en-GB" dirty="0"/>
              <a:t>omment</a:t>
            </a:r>
          </a:p>
        </p:txBody>
      </p:sp>
      <p:sp>
        <p:nvSpPr>
          <p:cNvPr id="12" name="TextBox 11">
            <a:extLst>
              <a:ext uri="{FF2B5EF4-FFF2-40B4-BE49-F238E27FC236}">
                <a16:creationId xmlns:a16="http://schemas.microsoft.com/office/drawing/2014/main" id="{33C71254-829D-A447-59B7-D795DC05451A}"/>
              </a:ext>
            </a:extLst>
          </p:cNvPr>
          <p:cNvSpPr txBox="1"/>
          <p:nvPr/>
        </p:nvSpPr>
        <p:spPr>
          <a:xfrm>
            <a:off x="1854321" y="3841367"/>
            <a:ext cx="1742492" cy="1098823"/>
          </a:xfrm>
          <a:prstGeom prst="rect">
            <a:avLst/>
          </a:prstGeom>
        </p:spPr>
        <p:txBody>
          <a:bodyPr wrap="square" rtlCol="0">
            <a:normAutofit/>
          </a:bodyPr>
          <a:lstStyle/>
          <a:p>
            <a:pPr algn="ctr"/>
            <a:r>
              <a:rPr lang="en-GB" b="1" u="sng" dirty="0"/>
              <a:t>S</a:t>
            </a:r>
            <a:r>
              <a:rPr lang="en-GB" dirty="0"/>
              <a:t>pecific examples</a:t>
            </a:r>
          </a:p>
        </p:txBody>
      </p:sp>
      <p:sp>
        <p:nvSpPr>
          <p:cNvPr id="13" name="TextBox 12">
            <a:extLst>
              <a:ext uri="{FF2B5EF4-FFF2-40B4-BE49-F238E27FC236}">
                <a16:creationId xmlns:a16="http://schemas.microsoft.com/office/drawing/2014/main" id="{6FD99F5C-EDB2-2FD2-0622-9C4AFFCEA2FD}"/>
              </a:ext>
            </a:extLst>
          </p:cNvPr>
          <p:cNvSpPr txBox="1"/>
          <p:nvPr/>
        </p:nvSpPr>
        <p:spPr>
          <a:xfrm>
            <a:off x="2959885" y="3841367"/>
            <a:ext cx="1742492" cy="1098823"/>
          </a:xfrm>
          <a:prstGeom prst="rect">
            <a:avLst/>
          </a:prstGeom>
        </p:spPr>
        <p:txBody>
          <a:bodyPr wrap="square" rtlCol="0">
            <a:normAutofit/>
          </a:bodyPr>
          <a:lstStyle/>
          <a:p>
            <a:pPr algn="ctr"/>
            <a:r>
              <a:rPr lang="en-GB" b="1" u="sng" dirty="0"/>
              <a:t>E</a:t>
            </a:r>
            <a:r>
              <a:rPr lang="en-GB" dirty="0"/>
              <a:t>xceptions</a:t>
            </a:r>
          </a:p>
        </p:txBody>
      </p:sp>
      <p:sp>
        <p:nvSpPr>
          <p:cNvPr id="14" name="Rectangle 13">
            <a:extLst>
              <a:ext uri="{FF2B5EF4-FFF2-40B4-BE49-F238E27FC236}">
                <a16:creationId xmlns:a16="http://schemas.microsoft.com/office/drawing/2014/main" id="{5080CDE3-0717-DADE-B2C6-4BA99DDBE165}"/>
              </a:ext>
            </a:extLst>
          </p:cNvPr>
          <p:cNvSpPr/>
          <p:nvPr/>
        </p:nvSpPr>
        <p:spPr>
          <a:xfrm>
            <a:off x="4459493" y="2234330"/>
            <a:ext cx="1019831" cy="923330"/>
          </a:xfrm>
          <a:prstGeom prst="rect">
            <a:avLst/>
          </a:prstGeom>
          <a:noFill/>
        </p:spPr>
        <p:txBody>
          <a:bodyPr wrap="none" lIns="91440" tIns="45720" rIns="91440" bIns="45720">
            <a:spAutoFit/>
          </a:bodyPr>
          <a:lstStyle/>
          <a:p>
            <a:pPr algn="ctr"/>
            <a:r>
              <a:rPr lang="en-US" sz="5400" b="0" cap="none" spc="0" dirty="0">
                <a:ln w="0"/>
                <a:solidFill>
                  <a:srgbClr val="0070C0"/>
                </a:solidFill>
                <a:effectLst>
                  <a:outerShdw blurRad="38100" dist="19050" dir="2700000" algn="tl" rotWithShape="0">
                    <a:schemeClr val="dk1">
                      <a:alpha val="40000"/>
                    </a:schemeClr>
                  </a:outerShdw>
                </a:effectLst>
              </a:rPr>
              <a:t>OR</a:t>
            </a:r>
          </a:p>
        </p:txBody>
      </p:sp>
      <p:sp>
        <p:nvSpPr>
          <p:cNvPr id="15" name="TextBox 14">
            <a:extLst>
              <a:ext uri="{FF2B5EF4-FFF2-40B4-BE49-F238E27FC236}">
                <a16:creationId xmlns:a16="http://schemas.microsoft.com/office/drawing/2014/main" id="{E8707E73-FDF6-2470-F40C-5628983E1CDE}"/>
              </a:ext>
            </a:extLst>
          </p:cNvPr>
          <p:cNvSpPr txBox="1"/>
          <p:nvPr/>
        </p:nvSpPr>
        <p:spPr>
          <a:xfrm>
            <a:off x="6228184" y="3790424"/>
            <a:ext cx="1742492" cy="1098823"/>
          </a:xfrm>
          <a:prstGeom prst="rect">
            <a:avLst/>
          </a:prstGeom>
        </p:spPr>
        <p:txBody>
          <a:bodyPr wrap="square" rtlCol="0">
            <a:normAutofit/>
          </a:bodyPr>
          <a:lstStyle/>
          <a:p>
            <a:pPr algn="ctr"/>
            <a:r>
              <a:rPr lang="en-GB" b="1" u="sng" dirty="0"/>
              <a:t>T</a:t>
            </a:r>
            <a:r>
              <a:rPr lang="en-GB" dirty="0"/>
              <a:t>rend</a:t>
            </a:r>
          </a:p>
          <a:p>
            <a:pPr algn="ctr"/>
            <a:r>
              <a:rPr lang="en-GB" b="1" u="sng" dirty="0"/>
              <a:t>E</a:t>
            </a:r>
            <a:r>
              <a:rPr lang="en-GB" dirty="0"/>
              <a:t>vidence</a:t>
            </a:r>
          </a:p>
          <a:p>
            <a:pPr algn="ctr"/>
            <a:r>
              <a:rPr lang="en-GB" b="1" u="sng" dirty="0"/>
              <a:t>A</a:t>
            </a:r>
            <a:r>
              <a:rPr lang="en-GB" dirty="0"/>
              <a:t>nomalies</a:t>
            </a:r>
          </a:p>
        </p:txBody>
      </p:sp>
      <p:pic>
        <p:nvPicPr>
          <p:cNvPr id="16" name="Picture 15">
            <a:extLst>
              <a:ext uri="{FF2B5EF4-FFF2-40B4-BE49-F238E27FC236}">
                <a16:creationId xmlns:a16="http://schemas.microsoft.com/office/drawing/2014/main" id="{3A26CE1F-EABD-6C11-0F54-C701024ECE70}"/>
              </a:ext>
            </a:extLst>
          </p:cNvPr>
          <p:cNvPicPr>
            <a:picLocks noChangeAspect="1"/>
          </p:cNvPicPr>
          <p:nvPr/>
        </p:nvPicPr>
        <p:blipFill>
          <a:blip r:embed="rId3"/>
          <a:stretch>
            <a:fillRect/>
          </a:stretch>
        </p:blipFill>
        <p:spPr>
          <a:xfrm>
            <a:off x="6859462" y="3050201"/>
            <a:ext cx="304826" cy="877900"/>
          </a:xfrm>
          <a:prstGeom prst="rect">
            <a:avLst/>
          </a:prstGeom>
        </p:spPr>
      </p:pic>
      <p:sp>
        <p:nvSpPr>
          <p:cNvPr id="17" name="TextBox 16">
            <a:extLst>
              <a:ext uri="{FF2B5EF4-FFF2-40B4-BE49-F238E27FC236}">
                <a16:creationId xmlns:a16="http://schemas.microsoft.com/office/drawing/2014/main" id="{EF6A0479-8890-11CD-1683-596CF562E9C7}"/>
              </a:ext>
            </a:extLst>
          </p:cNvPr>
          <p:cNvSpPr txBox="1"/>
          <p:nvPr/>
        </p:nvSpPr>
        <p:spPr>
          <a:xfrm>
            <a:off x="899592" y="2035455"/>
            <a:ext cx="3168351" cy="1231106"/>
          </a:xfrm>
          <a:prstGeom prst="rect">
            <a:avLst/>
          </a:prstGeom>
        </p:spPr>
        <p:txBody>
          <a:bodyPr vert="horz" wrap="square" lIns="0" tIns="0" rIns="0" bIns="0" rtlCol="0">
            <a:spAutoFit/>
          </a:bodyPr>
          <a:lstStyle/>
          <a:p>
            <a:pPr marL="12700" algn="l">
              <a:lnSpc>
                <a:spcPct val="100000"/>
              </a:lnSpc>
            </a:pPr>
            <a:r>
              <a:rPr lang="en-GB" sz="8000" dirty="0">
                <a:solidFill>
                  <a:srgbClr val="FFC000"/>
                </a:solidFill>
                <a:latin typeface="+mn-lt"/>
                <a:cs typeface="BlissPro"/>
              </a:rPr>
              <a:t>GCSE</a:t>
            </a:r>
          </a:p>
        </p:txBody>
      </p:sp>
      <p:pic>
        <p:nvPicPr>
          <p:cNvPr id="4" name="Picture 3" descr="Teapot pouring tea into cup">
            <a:extLst>
              <a:ext uri="{FF2B5EF4-FFF2-40B4-BE49-F238E27FC236}">
                <a16:creationId xmlns:a16="http://schemas.microsoft.com/office/drawing/2014/main" id="{7AA0BE76-0C96-E476-25C9-698600A69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371" y="2167738"/>
            <a:ext cx="1659007" cy="1098823"/>
          </a:xfrm>
          <a:prstGeom prst="rect">
            <a:avLst/>
          </a:prstGeom>
        </p:spPr>
      </p:pic>
    </p:spTree>
    <p:extLst>
      <p:ext uri="{BB962C8B-B14F-4D97-AF65-F5344CB8AC3E}">
        <p14:creationId xmlns:p14="http://schemas.microsoft.com/office/powerpoint/2010/main" val="3233792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98489D-D354-0472-2AA0-3EE77CDBA7CD}"/>
              </a:ext>
            </a:extLst>
          </p:cNvPr>
          <p:cNvSpPr txBox="1"/>
          <p:nvPr/>
        </p:nvSpPr>
        <p:spPr>
          <a:xfrm>
            <a:off x="5940152" y="99012"/>
            <a:ext cx="2940299" cy="169277"/>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0" rIns="0" bIns="0" rtlCol="0">
            <a:spAutoFit/>
          </a:bodyPr>
          <a:lstStyle/>
          <a:p>
            <a:pPr marL="12700" algn="ctr">
              <a:lnSpc>
                <a:spcPct val="100000"/>
              </a:lnSpc>
            </a:pPr>
            <a:r>
              <a:rPr lang="en-GB" sz="1100" dirty="0">
                <a:solidFill>
                  <a:srgbClr val="1D1D1B"/>
                </a:solidFill>
                <a:latin typeface="+mn-lt"/>
                <a:cs typeface="BlissPro"/>
              </a:rPr>
              <a:t>GCSE Geography B example (2024), Paper 3. </a:t>
            </a:r>
          </a:p>
        </p:txBody>
      </p:sp>
      <p:sp>
        <p:nvSpPr>
          <p:cNvPr id="6" name="Text Placeholder 5">
            <a:extLst>
              <a:ext uri="{FF2B5EF4-FFF2-40B4-BE49-F238E27FC236}">
                <a16:creationId xmlns:a16="http://schemas.microsoft.com/office/drawing/2014/main" id="{791E4FE3-3FB7-A3FE-BDD8-086E18669080}"/>
              </a:ext>
            </a:extLst>
          </p:cNvPr>
          <p:cNvSpPr>
            <a:spLocks noGrp="1"/>
          </p:cNvSpPr>
          <p:nvPr>
            <p:ph type="body" sz="quarter" idx="10"/>
          </p:nvPr>
        </p:nvSpPr>
        <p:spPr/>
        <p:txBody>
          <a:bodyPr/>
          <a:lstStyle/>
          <a:p>
            <a:r>
              <a:rPr lang="en-GB" dirty="0"/>
              <a:t>Describe the pattern </a:t>
            </a:r>
          </a:p>
        </p:txBody>
      </p:sp>
      <p:pic>
        <p:nvPicPr>
          <p:cNvPr id="9" name="Picture 8">
            <a:extLst>
              <a:ext uri="{FF2B5EF4-FFF2-40B4-BE49-F238E27FC236}">
                <a16:creationId xmlns:a16="http://schemas.microsoft.com/office/drawing/2014/main" id="{00216FF3-D3D7-DFC8-6B76-5DE306A03198}"/>
              </a:ext>
            </a:extLst>
          </p:cNvPr>
          <p:cNvPicPr>
            <a:picLocks noChangeAspect="1"/>
          </p:cNvPicPr>
          <p:nvPr/>
        </p:nvPicPr>
        <p:blipFill>
          <a:blip r:embed="rId3"/>
          <a:stretch>
            <a:fillRect/>
          </a:stretch>
        </p:blipFill>
        <p:spPr>
          <a:xfrm>
            <a:off x="449463" y="977372"/>
            <a:ext cx="4266554" cy="1331019"/>
          </a:xfrm>
          <a:prstGeom prst="rect">
            <a:avLst/>
          </a:prstGeom>
        </p:spPr>
      </p:pic>
      <p:pic>
        <p:nvPicPr>
          <p:cNvPr id="12" name="Picture 11">
            <a:extLst>
              <a:ext uri="{FF2B5EF4-FFF2-40B4-BE49-F238E27FC236}">
                <a16:creationId xmlns:a16="http://schemas.microsoft.com/office/drawing/2014/main" id="{0D38B4B8-CD55-9107-2857-2DBEC5262894}"/>
              </a:ext>
            </a:extLst>
          </p:cNvPr>
          <p:cNvPicPr>
            <a:picLocks noChangeAspect="1"/>
          </p:cNvPicPr>
          <p:nvPr/>
        </p:nvPicPr>
        <p:blipFill>
          <a:blip r:embed="rId4"/>
          <a:stretch>
            <a:fillRect/>
          </a:stretch>
        </p:blipFill>
        <p:spPr>
          <a:xfrm>
            <a:off x="4644008" y="3189742"/>
            <a:ext cx="4499992" cy="1907743"/>
          </a:xfrm>
          <a:prstGeom prst="rect">
            <a:avLst/>
          </a:prstGeom>
        </p:spPr>
      </p:pic>
      <p:sp>
        <p:nvSpPr>
          <p:cNvPr id="14" name="TextBox 13">
            <a:extLst>
              <a:ext uri="{FF2B5EF4-FFF2-40B4-BE49-F238E27FC236}">
                <a16:creationId xmlns:a16="http://schemas.microsoft.com/office/drawing/2014/main" id="{3B799BBA-C145-F7AF-79EA-E5965B9EF0A1}"/>
              </a:ext>
            </a:extLst>
          </p:cNvPr>
          <p:cNvSpPr txBox="1"/>
          <p:nvPr/>
        </p:nvSpPr>
        <p:spPr>
          <a:xfrm>
            <a:off x="119533" y="2550117"/>
            <a:ext cx="4308452" cy="2492990"/>
          </a:xfrm>
          <a:prstGeom prst="rect">
            <a:avLst/>
          </a:prstGeom>
          <a:noFill/>
        </p:spPr>
        <p:txBody>
          <a:bodyPr wrap="square">
            <a:spAutoFit/>
          </a:bodyPr>
          <a:lstStyle/>
          <a:p>
            <a:r>
              <a:rPr lang="en-GB" sz="1200" dirty="0">
                <a:latin typeface="+mn-lt"/>
              </a:rPr>
              <a:t>The line graph presented candidates with an extended representation of deforestation over 18 years, so there was much information to describe. Most successful candidates wrote an overall statement regarding the fluctuating pattern of deforestation demonstrated in the graph and then selected two prominent features of the pattern to gain 3 marks. Some candidates described the overall pattern through writing chronologically from 2002 to 2020 describing the features as they went; this was also credited at 3 marks. Other candidates simply selected prominent features of the pattern, such as the spike in deforestation in 2016, but did not describe the overall pattern. These responses were limited to 1 or 2 marks.</a:t>
            </a:r>
          </a:p>
        </p:txBody>
      </p:sp>
      <p:pic>
        <p:nvPicPr>
          <p:cNvPr id="16" name="Picture 15">
            <a:extLst>
              <a:ext uri="{FF2B5EF4-FFF2-40B4-BE49-F238E27FC236}">
                <a16:creationId xmlns:a16="http://schemas.microsoft.com/office/drawing/2014/main" id="{51887204-0633-6426-24B6-5950CEB183F7}"/>
              </a:ext>
            </a:extLst>
          </p:cNvPr>
          <p:cNvPicPr>
            <a:picLocks noChangeAspect="1"/>
          </p:cNvPicPr>
          <p:nvPr/>
        </p:nvPicPr>
        <p:blipFill>
          <a:blip r:embed="rId5"/>
          <a:stretch>
            <a:fillRect/>
          </a:stretch>
        </p:blipFill>
        <p:spPr>
          <a:xfrm>
            <a:off x="5251708" y="941254"/>
            <a:ext cx="3332023" cy="2216682"/>
          </a:xfrm>
          <a:prstGeom prst="rect">
            <a:avLst/>
          </a:prstGeom>
        </p:spPr>
      </p:pic>
    </p:spTree>
    <p:extLst>
      <p:ext uri="{BB962C8B-B14F-4D97-AF65-F5344CB8AC3E}">
        <p14:creationId xmlns:p14="http://schemas.microsoft.com/office/powerpoint/2010/main" val="3258732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78CAC4-FA7F-925E-0473-61A25B15AC96}"/>
              </a:ext>
            </a:extLst>
          </p:cNvPr>
          <p:cNvSpPr>
            <a:spLocks noGrp="1"/>
          </p:cNvSpPr>
          <p:nvPr>
            <p:ph type="body" sz="quarter" idx="12"/>
          </p:nvPr>
        </p:nvSpPr>
        <p:spPr>
          <a:xfrm>
            <a:off x="582983" y="1068827"/>
            <a:ext cx="7399958" cy="947952"/>
          </a:xfrm>
        </p:spPr>
        <p:txBody>
          <a:bodyPr/>
          <a:lstStyle/>
          <a:p>
            <a:pPr marL="285750" indent="-285750">
              <a:buFont typeface="Arial" panose="020B0604020202020204" pitchFamily="34" charset="0"/>
              <a:buChar char="•"/>
            </a:pPr>
            <a:r>
              <a:rPr lang="en-GB" dirty="0"/>
              <a:t>Typically, worth 2, 3 or 4 marks. </a:t>
            </a:r>
          </a:p>
          <a:p>
            <a:pPr marL="285750" indent="-285750">
              <a:buFont typeface="Arial" panose="020B0604020202020204" pitchFamily="34" charset="0"/>
              <a:buChar char="•"/>
            </a:pPr>
            <a:r>
              <a:rPr lang="en-GB" dirty="0"/>
              <a:t>IF worth 2 marks, generally the marks are purely for the geographical pattern/trend visible. </a:t>
            </a:r>
          </a:p>
          <a:p>
            <a:pPr marL="285750" indent="-285750">
              <a:buFont typeface="Arial" panose="020B0604020202020204" pitchFamily="34" charset="0"/>
              <a:buChar char="•"/>
            </a:pPr>
            <a:r>
              <a:rPr lang="en-GB" dirty="0"/>
              <a:t>IF worth 3 or 4 marks, there is a mark available for QWC (Quality of Written Communication) – how well the answer has been written/is it logical. (AO4)</a:t>
            </a:r>
          </a:p>
        </p:txBody>
      </p:sp>
      <p:sp>
        <p:nvSpPr>
          <p:cNvPr id="4" name="Text Placeholder 3">
            <a:extLst>
              <a:ext uri="{FF2B5EF4-FFF2-40B4-BE49-F238E27FC236}">
                <a16:creationId xmlns:a16="http://schemas.microsoft.com/office/drawing/2014/main" id="{15790C38-84C3-E5BA-43C4-0327D16E6DBE}"/>
              </a:ext>
            </a:extLst>
          </p:cNvPr>
          <p:cNvSpPr>
            <a:spLocks noGrp="1"/>
          </p:cNvSpPr>
          <p:nvPr>
            <p:ph type="body" sz="quarter" idx="10"/>
          </p:nvPr>
        </p:nvSpPr>
        <p:spPr/>
        <p:txBody>
          <a:bodyPr/>
          <a:lstStyle/>
          <a:p>
            <a:r>
              <a:rPr lang="en-GB" dirty="0"/>
              <a:t>Describe the distribution/pattern/trend (maps/graphs)…</a:t>
            </a:r>
          </a:p>
        </p:txBody>
      </p:sp>
      <p:sp>
        <p:nvSpPr>
          <p:cNvPr id="5" name="TextBox 4">
            <a:extLst>
              <a:ext uri="{FF2B5EF4-FFF2-40B4-BE49-F238E27FC236}">
                <a16:creationId xmlns:a16="http://schemas.microsoft.com/office/drawing/2014/main" id="{35448571-B4F0-0F06-DD84-1D268EFFFF72}"/>
              </a:ext>
            </a:extLst>
          </p:cNvPr>
          <p:cNvSpPr txBox="1"/>
          <p:nvPr/>
        </p:nvSpPr>
        <p:spPr>
          <a:xfrm>
            <a:off x="179512" y="2209004"/>
            <a:ext cx="8784976" cy="246221"/>
          </a:xfrm>
          <a:prstGeom prst="rect">
            <a:avLst/>
          </a:prstGeom>
        </p:spPr>
        <p:txBody>
          <a:bodyPr vert="horz" wrap="square" lIns="0" tIns="0" rIns="0" bIns="0" rtlCol="0">
            <a:spAutoFit/>
          </a:bodyPr>
          <a:lstStyle/>
          <a:p>
            <a:pPr marL="12700" algn="l">
              <a:lnSpc>
                <a:spcPct val="100000"/>
              </a:lnSpc>
            </a:pPr>
            <a:r>
              <a:rPr lang="en-GB" sz="1600" b="1" dirty="0">
                <a:solidFill>
                  <a:srgbClr val="1D1D1B"/>
                </a:solidFill>
                <a:latin typeface="+mn-lt"/>
                <a:cs typeface="BlissPro"/>
              </a:rPr>
              <a:t>For example: OCR Geography A specification 2022:</a:t>
            </a:r>
          </a:p>
        </p:txBody>
      </p:sp>
      <p:pic>
        <p:nvPicPr>
          <p:cNvPr id="7" name="Picture 6" descr="Specification extract">
            <a:extLst>
              <a:ext uri="{FF2B5EF4-FFF2-40B4-BE49-F238E27FC236}">
                <a16:creationId xmlns:a16="http://schemas.microsoft.com/office/drawing/2014/main" id="{7E054035-2E9C-DF4E-6E83-2FB6D11A225D}"/>
              </a:ext>
            </a:extLst>
          </p:cNvPr>
          <p:cNvPicPr>
            <a:picLocks noChangeAspect="1"/>
          </p:cNvPicPr>
          <p:nvPr/>
        </p:nvPicPr>
        <p:blipFill>
          <a:blip r:embed="rId3"/>
          <a:stretch>
            <a:fillRect/>
          </a:stretch>
        </p:blipFill>
        <p:spPr>
          <a:xfrm>
            <a:off x="395536" y="4190962"/>
            <a:ext cx="5874052" cy="520727"/>
          </a:xfrm>
          <a:prstGeom prst="rect">
            <a:avLst/>
          </a:prstGeom>
        </p:spPr>
      </p:pic>
      <p:pic>
        <p:nvPicPr>
          <p:cNvPr id="9" name="Picture 8" descr="Specification extract">
            <a:extLst>
              <a:ext uri="{FF2B5EF4-FFF2-40B4-BE49-F238E27FC236}">
                <a16:creationId xmlns:a16="http://schemas.microsoft.com/office/drawing/2014/main" id="{9FF93854-7A10-811A-541D-7511F04F9F6A}"/>
              </a:ext>
            </a:extLst>
          </p:cNvPr>
          <p:cNvPicPr>
            <a:picLocks noChangeAspect="1"/>
          </p:cNvPicPr>
          <p:nvPr/>
        </p:nvPicPr>
        <p:blipFill>
          <a:blip r:embed="rId4"/>
          <a:stretch>
            <a:fillRect/>
          </a:stretch>
        </p:blipFill>
        <p:spPr>
          <a:xfrm>
            <a:off x="611560" y="4646432"/>
            <a:ext cx="4102311" cy="311166"/>
          </a:xfrm>
          <a:prstGeom prst="rect">
            <a:avLst/>
          </a:prstGeom>
        </p:spPr>
      </p:pic>
      <p:pic>
        <p:nvPicPr>
          <p:cNvPr id="11" name="Picture 10" descr="Specification extract">
            <a:extLst>
              <a:ext uri="{FF2B5EF4-FFF2-40B4-BE49-F238E27FC236}">
                <a16:creationId xmlns:a16="http://schemas.microsoft.com/office/drawing/2014/main" id="{2A29C25E-591B-1059-70CE-D746973EEE1F}"/>
              </a:ext>
            </a:extLst>
          </p:cNvPr>
          <p:cNvPicPr>
            <a:picLocks noChangeAspect="1"/>
          </p:cNvPicPr>
          <p:nvPr/>
        </p:nvPicPr>
        <p:blipFill>
          <a:blip r:embed="rId5"/>
          <a:stretch>
            <a:fillRect/>
          </a:stretch>
        </p:blipFill>
        <p:spPr>
          <a:xfrm>
            <a:off x="582983" y="3572053"/>
            <a:ext cx="4159464" cy="292115"/>
          </a:xfrm>
          <a:prstGeom prst="rect">
            <a:avLst/>
          </a:prstGeom>
        </p:spPr>
      </p:pic>
      <p:pic>
        <p:nvPicPr>
          <p:cNvPr id="13" name="Picture 12" descr="Specification extract">
            <a:extLst>
              <a:ext uri="{FF2B5EF4-FFF2-40B4-BE49-F238E27FC236}">
                <a16:creationId xmlns:a16="http://schemas.microsoft.com/office/drawing/2014/main" id="{BE2C64D2-DD54-88EC-D1A0-BB3C14472601}"/>
              </a:ext>
            </a:extLst>
          </p:cNvPr>
          <p:cNvPicPr>
            <a:picLocks noChangeAspect="1"/>
          </p:cNvPicPr>
          <p:nvPr/>
        </p:nvPicPr>
        <p:blipFill>
          <a:blip r:embed="rId6"/>
          <a:stretch>
            <a:fillRect/>
          </a:stretch>
        </p:blipFill>
        <p:spPr>
          <a:xfrm>
            <a:off x="147873" y="2569561"/>
            <a:ext cx="6121715" cy="730288"/>
          </a:xfrm>
          <a:prstGeom prst="rect">
            <a:avLst/>
          </a:prstGeom>
        </p:spPr>
      </p:pic>
      <p:sp>
        <p:nvSpPr>
          <p:cNvPr id="14" name="TextBox 13">
            <a:extLst>
              <a:ext uri="{FF2B5EF4-FFF2-40B4-BE49-F238E27FC236}">
                <a16:creationId xmlns:a16="http://schemas.microsoft.com/office/drawing/2014/main" id="{DDED56AF-EE39-1696-1404-4AEBE75ADDE2}"/>
              </a:ext>
            </a:extLst>
          </p:cNvPr>
          <p:cNvSpPr txBox="1"/>
          <p:nvPr/>
        </p:nvSpPr>
        <p:spPr>
          <a:xfrm>
            <a:off x="6444208" y="2630069"/>
            <a:ext cx="2448272" cy="646331"/>
          </a:xfrm>
          <a:prstGeom prst="rect">
            <a:avLst/>
          </a:prstGeom>
          <a:ln>
            <a:noFill/>
          </a:ln>
        </p:spPr>
        <p:txBody>
          <a:bodyPr vert="horz" wrap="square" lIns="0" tIns="0" rIns="0" bIns="0" rtlCol="0">
            <a:spAutoFit/>
          </a:bodyPr>
          <a:lstStyle/>
          <a:p>
            <a:pPr marL="12700" algn="l">
              <a:lnSpc>
                <a:spcPct val="100000"/>
              </a:lnSpc>
            </a:pPr>
            <a:r>
              <a:rPr lang="en-GB" sz="1400" dirty="0">
                <a:solidFill>
                  <a:srgbClr val="1D1D1B"/>
                </a:solidFill>
                <a:latin typeface="+mn-lt"/>
                <a:cs typeface="BlissPro"/>
              </a:rPr>
              <a:t>Component 1; A wind rose was the resource; 3 marks. 2 for pattern, 1 for QWC</a:t>
            </a:r>
          </a:p>
        </p:txBody>
      </p:sp>
      <p:sp>
        <p:nvSpPr>
          <p:cNvPr id="15" name="TextBox 14">
            <a:extLst>
              <a:ext uri="{FF2B5EF4-FFF2-40B4-BE49-F238E27FC236}">
                <a16:creationId xmlns:a16="http://schemas.microsoft.com/office/drawing/2014/main" id="{E6E29C5F-FB7A-FFB6-1BE2-549B5B634877}"/>
              </a:ext>
            </a:extLst>
          </p:cNvPr>
          <p:cNvSpPr txBox="1"/>
          <p:nvPr/>
        </p:nvSpPr>
        <p:spPr>
          <a:xfrm>
            <a:off x="6444208" y="3439234"/>
            <a:ext cx="2448272" cy="646331"/>
          </a:xfrm>
          <a:prstGeom prst="rect">
            <a:avLst/>
          </a:prstGeom>
          <a:ln>
            <a:noFill/>
          </a:ln>
        </p:spPr>
        <p:txBody>
          <a:bodyPr vert="horz" wrap="square" lIns="0" tIns="0" rIns="0" bIns="0" rtlCol="0">
            <a:spAutoFit/>
          </a:bodyPr>
          <a:lstStyle/>
          <a:p>
            <a:pPr marL="12700" algn="l">
              <a:lnSpc>
                <a:spcPct val="100000"/>
              </a:lnSpc>
            </a:pPr>
            <a:r>
              <a:rPr lang="en-GB" sz="1400" dirty="0">
                <a:solidFill>
                  <a:srgbClr val="1D1D1B"/>
                </a:solidFill>
                <a:latin typeface="+mn-lt"/>
                <a:cs typeface="BlissPro"/>
              </a:rPr>
              <a:t>Component 2; A world map was the resource; 3 marks. 2 for pattern, 1 for QWC</a:t>
            </a:r>
          </a:p>
        </p:txBody>
      </p:sp>
      <p:sp>
        <p:nvSpPr>
          <p:cNvPr id="16" name="TextBox 15">
            <a:extLst>
              <a:ext uri="{FF2B5EF4-FFF2-40B4-BE49-F238E27FC236}">
                <a16:creationId xmlns:a16="http://schemas.microsoft.com/office/drawing/2014/main" id="{49C97564-3CD7-2F1F-8D49-A9D0587C4C7F}"/>
              </a:ext>
            </a:extLst>
          </p:cNvPr>
          <p:cNvSpPr txBox="1"/>
          <p:nvPr/>
        </p:nvSpPr>
        <p:spPr>
          <a:xfrm>
            <a:off x="6444208" y="4311267"/>
            <a:ext cx="2448272" cy="646331"/>
          </a:xfrm>
          <a:prstGeom prst="rect">
            <a:avLst/>
          </a:prstGeom>
          <a:ln>
            <a:noFill/>
          </a:ln>
        </p:spPr>
        <p:txBody>
          <a:bodyPr vert="horz" wrap="square" lIns="0" tIns="0" rIns="0" bIns="0" rtlCol="0">
            <a:spAutoFit/>
          </a:bodyPr>
          <a:lstStyle/>
          <a:p>
            <a:pPr marL="12700" algn="l">
              <a:lnSpc>
                <a:spcPct val="100000"/>
              </a:lnSpc>
            </a:pPr>
            <a:r>
              <a:rPr lang="en-GB" sz="1400" dirty="0">
                <a:solidFill>
                  <a:srgbClr val="1D1D1B"/>
                </a:solidFill>
                <a:latin typeface="+mn-lt"/>
                <a:cs typeface="BlissPro"/>
              </a:rPr>
              <a:t>Component 3; A bar chart was the resource; 4 marks. 2 for pattern, 1 for QWC, 1 for data</a:t>
            </a:r>
          </a:p>
        </p:txBody>
      </p:sp>
      <p:sp>
        <p:nvSpPr>
          <p:cNvPr id="17" name="Rectangle 16">
            <a:extLst>
              <a:ext uri="{FF2B5EF4-FFF2-40B4-BE49-F238E27FC236}">
                <a16:creationId xmlns:a16="http://schemas.microsoft.com/office/drawing/2014/main" id="{99C8051F-5218-A5CD-9E65-C8B19C1BE16B}"/>
              </a:ext>
              <a:ext uri="{C183D7F6-B498-43B3-948B-1728B52AA6E4}">
                <adec:decorative xmlns:adec="http://schemas.microsoft.com/office/drawing/2017/decorative" val="1"/>
              </a:ext>
            </a:extLst>
          </p:cNvPr>
          <p:cNvSpPr/>
          <p:nvPr/>
        </p:nvSpPr>
        <p:spPr>
          <a:xfrm>
            <a:off x="147871" y="2576302"/>
            <a:ext cx="8960631" cy="760554"/>
          </a:xfrm>
          <a:prstGeom prst="rect">
            <a:avLst/>
          </a:prstGeom>
          <a:noFill/>
          <a:ln w="38100">
            <a:solidFill>
              <a:srgbClr val="AE20AE"/>
            </a:solidFill>
          </a:ln>
        </p:spPr>
        <p:txBody>
          <a:bodyPr wrap="square" lIns="0" tIns="0" rIns="0" bIns="0" rtlCol="0" anchor="ctr"/>
          <a:lstStyle/>
          <a:p>
            <a:pPr marL="12700" algn="l"/>
            <a:endParaRPr lang="en-GB" sz="1400" b="1" dirty="0">
              <a:latin typeface="+mj-lt"/>
            </a:endParaRPr>
          </a:p>
        </p:txBody>
      </p:sp>
      <p:sp>
        <p:nvSpPr>
          <p:cNvPr id="18" name="Rectangle 17">
            <a:extLst>
              <a:ext uri="{FF2B5EF4-FFF2-40B4-BE49-F238E27FC236}">
                <a16:creationId xmlns:a16="http://schemas.microsoft.com/office/drawing/2014/main" id="{9BA3585F-D0B6-8D93-D480-3F19033392DA}"/>
              </a:ext>
              <a:ext uri="{C183D7F6-B498-43B3-948B-1728B52AA6E4}">
                <adec:decorative xmlns:adec="http://schemas.microsoft.com/office/drawing/2017/decorative" val="1"/>
              </a:ext>
            </a:extLst>
          </p:cNvPr>
          <p:cNvSpPr/>
          <p:nvPr/>
        </p:nvSpPr>
        <p:spPr>
          <a:xfrm>
            <a:off x="147872" y="3400958"/>
            <a:ext cx="8960631" cy="760554"/>
          </a:xfrm>
          <a:prstGeom prst="rect">
            <a:avLst/>
          </a:prstGeom>
          <a:noFill/>
          <a:ln w="38100">
            <a:solidFill>
              <a:srgbClr val="37C5F7"/>
            </a:solidFill>
          </a:ln>
        </p:spPr>
        <p:txBody>
          <a:bodyPr wrap="square" lIns="0" tIns="0" rIns="0" bIns="0" rtlCol="0" anchor="ctr"/>
          <a:lstStyle/>
          <a:p>
            <a:pPr marL="12700" algn="l"/>
            <a:endParaRPr lang="en-GB" sz="1400" b="1" dirty="0">
              <a:latin typeface="+mj-lt"/>
            </a:endParaRPr>
          </a:p>
        </p:txBody>
      </p:sp>
      <p:sp>
        <p:nvSpPr>
          <p:cNvPr id="19" name="Rectangle 18">
            <a:extLst>
              <a:ext uri="{FF2B5EF4-FFF2-40B4-BE49-F238E27FC236}">
                <a16:creationId xmlns:a16="http://schemas.microsoft.com/office/drawing/2014/main" id="{B11B6104-D12E-54C0-6891-C4DC25E6A43C}"/>
              </a:ext>
              <a:ext uri="{C183D7F6-B498-43B3-948B-1728B52AA6E4}">
                <adec:decorative xmlns:adec="http://schemas.microsoft.com/office/drawing/2017/decorative" val="1"/>
              </a:ext>
            </a:extLst>
          </p:cNvPr>
          <p:cNvSpPr/>
          <p:nvPr/>
        </p:nvSpPr>
        <p:spPr>
          <a:xfrm>
            <a:off x="147871" y="4236724"/>
            <a:ext cx="8960631" cy="760554"/>
          </a:xfrm>
          <a:prstGeom prst="rect">
            <a:avLst/>
          </a:prstGeom>
          <a:noFill/>
          <a:ln w="38100">
            <a:solidFill>
              <a:srgbClr val="1CD164"/>
            </a:solidFill>
          </a:ln>
        </p:spPr>
        <p:txBody>
          <a:bodyPr wrap="square" lIns="0" tIns="0" rIns="0" bIns="0" rtlCol="0" anchor="ctr"/>
          <a:lstStyle/>
          <a:p>
            <a:pPr marL="12700" algn="l"/>
            <a:endParaRPr lang="en-GB" sz="1400" b="1" dirty="0">
              <a:latin typeface="+mj-lt"/>
            </a:endParaRPr>
          </a:p>
        </p:txBody>
      </p:sp>
    </p:spTree>
    <p:extLst>
      <p:ext uri="{BB962C8B-B14F-4D97-AF65-F5344CB8AC3E}">
        <p14:creationId xmlns:p14="http://schemas.microsoft.com/office/powerpoint/2010/main" val="26952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9C3C90-CEA1-705A-B1EA-576DAC356B17}"/>
              </a:ext>
            </a:extLst>
          </p:cNvPr>
          <p:cNvSpPr>
            <a:spLocks noGrp="1"/>
          </p:cNvSpPr>
          <p:nvPr>
            <p:ph type="body" sz="quarter" idx="10"/>
          </p:nvPr>
        </p:nvSpPr>
        <p:spPr/>
        <p:txBody>
          <a:bodyPr/>
          <a:lstStyle/>
          <a:p>
            <a:r>
              <a:rPr lang="en-GB" dirty="0"/>
              <a:t>Using photographs</a:t>
            </a:r>
          </a:p>
        </p:txBody>
      </p:sp>
      <p:sp>
        <p:nvSpPr>
          <p:cNvPr id="6" name="TextBox 5">
            <a:extLst>
              <a:ext uri="{FF2B5EF4-FFF2-40B4-BE49-F238E27FC236}">
                <a16:creationId xmlns:a16="http://schemas.microsoft.com/office/drawing/2014/main" id="{63B18205-3FD9-F693-DE7F-F3374E01249A}"/>
              </a:ext>
            </a:extLst>
          </p:cNvPr>
          <p:cNvSpPr txBox="1"/>
          <p:nvPr/>
        </p:nvSpPr>
        <p:spPr>
          <a:xfrm>
            <a:off x="533400" y="987574"/>
            <a:ext cx="80311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C3C3C"/>
              </a:solidFill>
              <a:effectLst/>
              <a:uLnTx/>
              <a:uFillTx/>
              <a:latin typeface="Arial"/>
              <a:ea typeface="MS PGothic" panose="020B0600070205080204" pitchFamily="34" charset="-128"/>
              <a:cs typeface="+mn-cs"/>
            </a:endParaRPr>
          </a:p>
        </p:txBody>
      </p:sp>
      <p:sp>
        <p:nvSpPr>
          <p:cNvPr id="5" name="TextBox 4">
            <a:extLst>
              <a:ext uri="{FF2B5EF4-FFF2-40B4-BE49-F238E27FC236}">
                <a16:creationId xmlns:a16="http://schemas.microsoft.com/office/drawing/2014/main" id="{48B18263-599C-2DDF-A92E-DAC9876ACD38}"/>
              </a:ext>
            </a:extLst>
          </p:cNvPr>
          <p:cNvSpPr txBox="1"/>
          <p:nvPr/>
        </p:nvSpPr>
        <p:spPr>
          <a:xfrm>
            <a:off x="266508" y="1015446"/>
            <a:ext cx="6264696" cy="3693319"/>
          </a:xfrm>
          <a:prstGeom prst="rect">
            <a:avLst/>
          </a:prstGeom>
          <a:noFill/>
        </p:spPr>
        <p:txBody>
          <a:bodyPr wrap="square" lIns="91440" tIns="45720" rIns="91440" bIns="45720" anchor="t">
            <a:spAutoFit/>
          </a:bodyPr>
          <a:lstStyle/>
          <a:p>
            <a:r>
              <a:rPr lang="en-GB" dirty="0">
                <a:latin typeface="Arial"/>
                <a:ea typeface="MS PGothic"/>
                <a:cs typeface="Arial"/>
              </a:rPr>
              <a:t>Accurately identifying features from a photograph is a common question in geography examinations. Candidates need </a:t>
            </a:r>
            <a:r>
              <a:rPr lang="en-GB" b="1" dirty="0">
                <a:latin typeface="Arial"/>
                <a:ea typeface="MS PGothic"/>
                <a:cs typeface="Arial"/>
              </a:rPr>
              <a:t>to name something they can actually see</a:t>
            </a:r>
            <a:r>
              <a:rPr lang="en-GB" dirty="0">
                <a:latin typeface="Arial"/>
                <a:ea typeface="MS PGothic"/>
                <a:cs typeface="Arial"/>
              </a:rPr>
              <a:t> in the photograph. </a:t>
            </a:r>
            <a:endParaRPr lang="en-GB" dirty="0">
              <a:latin typeface="Arial"/>
              <a:cs typeface="Arial"/>
            </a:endParaRPr>
          </a:p>
          <a:p>
            <a:endParaRPr lang="en-GB" dirty="0">
              <a:latin typeface="Arial"/>
              <a:cs typeface="Arial"/>
            </a:endParaRPr>
          </a:p>
          <a:p>
            <a:r>
              <a:rPr lang="en-GB" dirty="0">
                <a:latin typeface="Arial"/>
                <a:ea typeface="MS PGothic"/>
                <a:cs typeface="Arial"/>
              </a:rPr>
              <a:t>The two most commonly seen errors which would not be given marks in the examination are; candidates naming something that’s missing from the photograph, or candidates quoting an opinion not a feature.</a:t>
            </a:r>
          </a:p>
          <a:p>
            <a:endParaRPr lang="en-GB" dirty="0">
              <a:latin typeface="Arial"/>
              <a:cs typeface="Arial"/>
            </a:endParaRPr>
          </a:p>
          <a:p>
            <a:r>
              <a:rPr lang="en-GB" dirty="0">
                <a:latin typeface="Arial"/>
                <a:ea typeface="MS PGothic"/>
                <a:cs typeface="Arial"/>
              </a:rPr>
              <a:t>Candidates should be reminded that when the question asks for one feature, it is the first feature in their response which the examiner will give marks or not to, as appropriate</a:t>
            </a:r>
          </a:p>
        </p:txBody>
      </p:sp>
      <p:pic>
        <p:nvPicPr>
          <p:cNvPr id="18" name="Picture 17">
            <a:extLst>
              <a:ext uri="{FF2B5EF4-FFF2-40B4-BE49-F238E27FC236}">
                <a16:creationId xmlns:a16="http://schemas.microsoft.com/office/drawing/2014/main" id="{83866261-2AA2-D6C4-EB37-15EDB9C409F1}"/>
              </a:ext>
            </a:extLst>
          </p:cNvPr>
          <p:cNvPicPr>
            <a:picLocks noChangeAspect="1"/>
          </p:cNvPicPr>
          <p:nvPr/>
        </p:nvPicPr>
        <p:blipFill>
          <a:blip r:embed="rId3"/>
          <a:stretch>
            <a:fillRect/>
          </a:stretch>
        </p:blipFill>
        <p:spPr>
          <a:xfrm>
            <a:off x="6543674" y="1015446"/>
            <a:ext cx="2429361" cy="1440160"/>
          </a:xfrm>
          <a:prstGeom prst="rect">
            <a:avLst/>
          </a:prstGeom>
        </p:spPr>
      </p:pic>
      <p:pic>
        <p:nvPicPr>
          <p:cNvPr id="20" name="Picture 19">
            <a:extLst>
              <a:ext uri="{FF2B5EF4-FFF2-40B4-BE49-F238E27FC236}">
                <a16:creationId xmlns:a16="http://schemas.microsoft.com/office/drawing/2014/main" id="{8BF12B3D-2405-8BF7-E11C-02DF93D0C693}"/>
              </a:ext>
            </a:extLst>
          </p:cNvPr>
          <p:cNvPicPr>
            <a:picLocks noChangeAspect="1"/>
          </p:cNvPicPr>
          <p:nvPr/>
        </p:nvPicPr>
        <p:blipFill>
          <a:blip r:embed="rId4"/>
          <a:stretch>
            <a:fillRect/>
          </a:stretch>
        </p:blipFill>
        <p:spPr>
          <a:xfrm>
            <a:off x="6593751" y="2661268"/>
            <a:ext cx="2379284" cy="1638674"/>
          </a:xfrm>
          <a:prstGeom prst="rect">
            <a:avLst/>
          </a:prstGeom>
        </p:spPr>
      </p:pic>
    </p:spTree>
    <p:extLst>
      <p:ext uri="{BB962C8B-B14F-4D97-AF65-F5344CB8AC3E}">
        <p14:creationId xmlns:p14="http://schemas.microsoft.com/office/powerpoint/2010/main" val="2695185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100E22-5DD1-AC4C-9CEF-4F5A2720D20A}"/>
              </a:ext>
            </a:extLst>
          </p:cNvPr>
          <p:cNvSpPr>
            <a:spLocks noGrp="1"/>
          </p:cNvSpPr>
          <p:nvPr>
            <p:ph type="body" sz="quarter" idx="10"/>
          </p:nvPr>
        </p:nvSpPr>
        <p:spPr>
          <a:xfrm>
            <a:off x="533401" y="432996"/>
            <a:ext cx="8031163" cy="338554"/>
          </a:xfrm>
        </p:spPr>
        <p:txBody>
          <a:bodyPr/>
          <a:lstStyle/>
          <a:p>
            <a:r>
              <a:rPr lang="en-US" dirty="0"/>
              <a:t>Numeracy Questions</a:t>
            </a:r>
          </a:p>
        </p:txBody>
      </p:sp>
      <p:sp>
        <p:nvSpPr>
          <p:cNvPr id="3" name="Text Placeholder 2" descr="Question paper extract">
            <a:extLst>
              <a:ext uri="{FF2B5EF4-FFF2-40B4-BE49-F238E27FC236}">
                <a16:creationId xmlns:a16="http://schemas.microsoft.com/office/drawing/2014/main" id="{1F03CF66-69ED-4C40-9F29-86453B5EDA07}"/>
              </a:ext>
            </a:extLst>
          </p:cNvPr>
          <p:cNvSpPr>
            <a:spLocks noGrp="1"/>
          </p:cNvSpPr>
          <p:nvPr>
            <p:ph type="body" sz="quarter" idx="12"/>
          </p:nvPr>
        </p:nvSpPr>
        <p:spPr>
          <a:xfrm>
            <a:off x="683568" y="2407475"/>
            <a:ext cx="7278960" cy="947952"/>
          </a:xfrm>
        </p:spPr>
        <p:txBody>
          <a:bodyPr/>
          <a:lstStyle/>
          <a:p>
            <a:pPr marL="285750" indent="-285750">
              <a:buFont typeface="Arial" panose="020B0604020202020204" pitchFamily="34" charset="0"/>
              <a:buChar char="•"/>
            </a:pPr>
            <a:r>
              <a:rPr lang="en-US" dirty="0"/>
              <a:t>Candidates need to </a:t>
            </a:r>
            <a:r>
              <a:rPr lang="en-US" b="1" u="sng" dirty="0"/>
              <a:t>read the questions </a:t>
            </a:r>
            <a:r>
              <a:rPr lang="en-US" dirty="0"/>
              <a:t>more carefully to ensure they: </a:t>
            </a:r>
          </a:p>
          <a:p>
            <a:pPr lvl="1"/>
            <a:r>
              <a:rPr lang="en-US" dirty="0"/>
              <a:t>	</a:t>
            </a:r>
            <a:r>
              <a:rPr lang="en-US" sz="1400" dirty="0"/>
              <a:t>a) write answers to the correct decimal places (often the most common error to 	numeracy questions) and;</a:t>
            </a:r>
          </a:p>
          <a:p>
            <a:pPr lvl="1"/>
            <a:r>
              <a:rPr lang="en-US" sz="1400" dirty="0"/>
              <a:t>	b) show workings when asked. </a:t>
            </a:r>
          </a:p>
        </p:txBody>
      </p:sp>
      <p:sp>
        <p:nvSpPr>
          <p:cNvPr id="15" name="TextBox 14">
            <a:extLst>
              <a:ext uri="{FF2B5EF4-FFF2-40B4-BE49-F238E27FC236}">
                <a16:creationId xmlns:a16="http://schemas.microsoft.com/office/drawing/2014/main" id="{96FACD6A-5FCA-67EE-F125-4B3DCAED6D4C}"/>
              </a:ext>
            </a:extLst>
          </p:cNvPr>
          <p:cNvSpPr txBox="1"/>
          <p:nvPr/>
        </p:nvSpPr>
        <p:spPr>
          <a:xfrm>
            <a:off x="107504" y="4803998"/>
            <a:ext cx="6025896" cy="246221"/>
          </a:xfrm>
          <a:prstGeom prst="rect">
            <a:avLst/>
          </a:prstGeom>
          <a:noFill/>
        </p:spPr>
        <p:txBody>
          <a:bodyPr wrap="square">
            <a:spAutoFit/>
          </a:bodyPr>
          <a:lstStyle/>
          <a:p>
            <a:r>
              <a:rPr lang="en-GB" sz="1000" b="1" dirty="0">
                <a:latin typeface="+mn-lt"/>
              </a:rPr>
              <a:t>Geography B - J384/02 - Summer 2024 Question 3(b)(i) / Question 4(b)(ii)</a:t>
            </a:r>
          </a:p>
        </p:txBody>
      </p:sp>
      <p:sp>
        <p:nvSpPr>
          <p:cNvPr id="18" name="TextBox 17">
            <a:extLst>
              <a:ext uri="{FF2B5EF4-FFF2-40B4-BE49-F238E27FC236}">
                <a16:creationId xmlns:a16="http://schemas.microsoft.com/office/drawing/2014/main" id="{8273AC81-4CC2-52A5-2B63-AC6F04443C3C}"/>
              </a:ext>
            </a:extLst>
          </p:cNvPr>
          <p:cNvSpPr txBox="1"/>
          <p:nvPr/>
        </p:nvSpPr>
        <p:spPr>
          <a:xfrm>
            <a:off x="533401" y="882357"/>
            <a:ext cx="8431086" cy="1323439"/>
          </a:xfrm>
          <a:prstGeom prst="rect">
            <a:avLst/>
          </a:prstGeom>
          <a:solidFill>
            <a:schemeClr val="accent6">
              <a:lumMod val="20000"/>
              <a:lumOff val="80000"/>
            </a:schemeClr>
          </a:solidFill>
          <a:ln>
            <a:solidFill>
              <a:schemeClr val="tx1"/>
            </a:solidFill>
          </a:ln>
        </p:spPr>
        <p:txBody>
          <a:bodyPr wrap="square">
            <a:spAutoFit/>
          </a:bodyPr>
          <a:lstStyle/>
          <a:p>
            <a:r>
              <a:rPr lang="en-GB" sz="1600" dirty="0">
                <a:latin typeface="+mn-lt"/>
              </a:rPr>
              <a:t>“Questions which require students to do calculations are often the least successfully answered questions on the paper.” OCR B Examiners’ Report 2023, Component 2</a:t>
            </a:r>
          </a:p>
          <a:p>
            <a:endParaRPr lang="en-GB" sz="1600" dirty="0">
              <a:latin typeface="+mn-lt"/>
            </a:endParaRPr>
          </a:p>
          <a:p>
            <a:r>
              <a:rPr lang="en-GB" sz="1600" dirty="0">
                <a:latin typeface="+mn-lt"/>
              </a:rPr>
              <a:t>Examiner report states that the most common reason for mistakes and not gaining full marks is not giving a response to one decimal place or showing working out. </a:t>
            </a:r>
          </a:p>
        </p:txBody>
      </p:sp>
      <p:pic>
        <p:nvPicPr>
          <p:cNvPr id="10" name="Picture 9">
            <a:extLst>
              <a:ext uri="{FF2B5EF4-FFF2-40B4-BE49-F238E27FC236}">
                <a16:creationId xmlns:a16="http://schemas.microsoft.com/office/drawing/2014/main" id="{E28834F8-3D6A-A805-BA4B-33C3DD57EF2C}"/>
              </a:ext>
            </a:extLst>
          </p:cNvPr>
          <p:cNvPicPr>
            <a:picLocks noChangeAspect="1"/>
          </p:cNvPicPr>
          <p:nvPr/>
        </p:nvPicPr>
        <p:blipFill>
          <a:blip r:embed="rId3"/>
          <a:stretch>
            <a:fillRect/>
          </a:stretch>
        </p:blipFill>
        <p:spPr>
          <a:xfrm>
            <a:off x="255910" y="3434607"/>
            <a:ext cx="5180186" cy="1224136"/>
          </a:xfrm>
          <a:prstGeom prst="rect">
            <a:avLst/>
          </a:prstGeom>
        </p:spPr>
      </p:pic>
      <p:pic>
        <p:nvPicPr>
          <p:cNvPr id="13" name="Picture 12">
            <a:extLst>
              <a:ext uri="{FF2B5EF4-FFF2-40B4-BE49-F238E27FC236}">
                <a16:creationId xmlns:a16="http://schemas.microsoft.com/office/drawing/2014/main" id="{17DD4CB7-35D2-E19B-0768-B74C322305EE}"/>
              </a:ext>
            </a:extLst>
          </p:cNvPr>
          <p:cNvPicPr>
            <a:picLocks noChangeAspect="1"/>
          </p:cNvPicPr>
          <p:nvPr/>
        </p:nvPicPr>
        <p:blipFill>
          <a:blip r:embed="rId4"/>
          <a:stretch>
            <a:fillRect/>
          </a:stretch>
        </p:blipFill>
        <p:spPr>
          <a:xfrm>
            <a:off x="2776190" y="4337984"/>
            <a:ext cx="1800200" cy="394006"/>
          </a:xfrm>
          <a:prstGeom prst="rect">
            <a:avLst/>
          </a:prstGeom>
        </p:spPr>
      </p:pic>
      <p:pic>
        <p:nvPicPr>
          <p:cNvPr id="16" name="Picture 15">
            <a:extLst>
              <a:ext uri="{FF2B5EF4-FFF2-40B4-BE49-F238E27FC236}">
                <a16:creationId xmlns:a16="http://schemas.microsoft.com/office/drawing/2014/main" id="{41A1DDCB-FDC7-4089-DC3C-63028E4FBB24}"/>
              </a:ext>
            </a:extLst>
          </p:cNvPr>
          <p:cNvPicPr>
            <a:picLocks noChangeAspect="1"/>
          </p:cNvPicPr>
          <p:nvPr/>
        </p:nvPicPr>
        <p:blipFill>
          <a:blip r:embed="rId5"/>
          <a:srcRect r="21619"/>
          <a:stretch/>
        </p:blipFill>
        <p:spPr>
          <a:xfrm>
            <a:off x="5384956" y="3386083"/>
            <a:ext cx="3608905" cy="947952"/>
          </a:xfrm>
          <a:prstGeom prst="rect">
            <a:avLst/>
          </a:prstGeom>
        </p:spPr>
      </p:pic>
      <p:pic>
        <p:nvPicPr>
          <p:cNvPr id="20" name="Picture 19">
            <a:extLst>
              <a:ext uri="{FF2B5EF4-FFF2-40B4-BE49-F238E27FC236}">
                <a16:creationId xmlns:a16="http://schemas.microsoft.com/office/drawing/2014/main" id="{DFE9CDF8-6265-045B-C7CE-1F14E7BB3AB5}"/>
              </a:ext>
            </a:extLst>
          </p:cNvPr>
          <p:cNvPicPr>
            <a:picLocks noChangeAspect="1"/>
          </p:cNvPicPr>
          <p:nvPr/>
        </p:nvPicPr>
        <p:blipFill>
          <a:blip r:embed="rId6"/>
          <a:stretch>
            <a:fillRect/>
          </a:stretch>
        </p:blipFill>
        <p:spPr>
          <a:xfrm>
            <a:off x="6372200" y="4334035"/>
            <a:ext cx="2081584" cy="428765"/>
          </a:xfrm>
          <a:prstGeom prst="rect">
            <a:avLst/>
          </a:prstGeom>
        </p:spPr>
      </p:pic>
    </p:spTree>
    <p:extLst>
      <p:ext uri="{BB962C8B-B14F-4D97-AF65-F5344CB8AC3E}">
        <p14:creationId xmlns:p14="http://schemas.microsoft.com/office/powerpoint/2010/main" val="4730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DBF3CC-1DC2-454A-91FB-0C31C28AA06F}"/>
              </a:ext>
            </a:extLst>
          </p:cNvPr>
          <p:cNvSpPr>
            <a:spLocks noGrp="1"/>
          </p:cNvSpPr>
          <p:nvPr>
            <p:ph type="body" sz="quarter" idx="11"/>
          </p:nvPr>
        </p:nvSpPr>
        <p:spPr>
          <a:xfrm>
            <a:off x="1104900" y="2077135"/>
            <a:ext cx="6934200" cy="358560"/>
          </a:xfrm>
        </p:spPr>
        <p:txBody>
          <a:bodyPr/>
          <a:lstStyle/>
          <a:p>
            <a:r>
              <a:rPr lang="en-US" dirty="0"/>
              <a:t>Case study questions</a:t>
            </a:r>
          </a:p>
        </p:txBody>
      </p:sp>
    </p:spTree>
    <p:extLst>
      <p:ext uri="{BB962C8B-B14F-4D97-AF65-F5344CB8AC3E}">
        <p14:creationId xmlns:p14="http://schemas.microsoft.com/office/powerpoint/2010/main" val="1602781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BD2D47-F9BE-F8EA-790C-CD534B332B6D}"/>
              </a:ext>
            </a:extLst>
          </p:cNvPr>
          <p:cNvSpPr>
            <a:spLocks noGrp="1"/>
          </p:cNvSpPr>
          <p:nvPr>
            <p:ph type="body" sz="quarter" idx="12"/>
          </p:nvPr>
        </p:nvSpPr>
        <p:spPr>
          <a:xfrm>
            <a:off x="533400" y="1067817"/>
            <a:ext cx="6558880" cy="307777"/>
          </a:xfrm>
        </p:spPr>
        <p:txBody>
          <a:bodyPr/>
          <a:lstStyle/>
          <a:p>
            <a:r>
              <a:rPr lang="en-GB" sz="2000" dirty="0">
                <a:solidFill>
                  <a:srgbClr val="0070C0"/>
                </a:solidFill>
              </a:rPr>
              <a:t>How do you approach case studies with your students?</a:t>
            </a:r>
          </a:p>
        </p:txBody>
      </p:sp>
      <p:sp>
        <p:nvSpPr>
          <p:cNvPr id="3" name="Text Placeholder 2">
            <a:extLst>
              <a:ext uri="{FF2B5EF4-FFF2-40B4-BE49-F238E27FC236}">
                <a16:creationId xmlns:a16="http://schemas.microsoft.com/office/drawing/2014/main" id="{1947A9D2-E322-6B71-4E3C-305202FE80EF}"/>
              </a:ext>
            </a:extLst>
          </p:cNvPr>
          <p:cNvSpPr>
            <a:spLocks noGrp="1"/>
          </p:cNvSpPr>
          <p:nvPr>
            <p:ph type="body" sz="quarter" idx="10"/>
          </p:nvPr>
        </p:nvSpPr>
        <p:spPr/>
        <p:txBody>
          <a:bodyPr/>
          <a:lstStyle/>
          <a:p>
            <a:r>
              <a:rPr lang="en-GB" dirty="0"/>
              <a:t>Case Studies</a:t>
            </a:r>
          </a:p>
        </p:txBody>
      </p:sp>
    </p:spTree>
    <p:extLst>
      <p:ext uri="{BB962C8B-B14F-4D97-AF65-F5344CB8AC3E}">
        <p14:creationId xmlns:p14="http://schemas.microsoft.com/office/powerpoint/2010/main" val="3676980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9182FC-EC73-7BAC-F917-1E9B943B7C89}"/>
              </a:ext>
            </a:extLst>
          </p:cNvPr>
          <p:cNvSpPr>
            <a:spLocks noGrp="1"/>
          </p:cNvSpPr>
          <p:nvPr>
            <p:ph type="body" sz="quarter" idx="10"/>
          </p:nvPr>
        </p:nvSpPr>
        <p:spPr>
          <a:xfrm>
            <a:off x="533401" y="438150"/>
            <a:ext cx="8031163" cy="369332"/>
          </a:xfrm>
        </p:spPr>
        <p:txBody>
          <a:bodyPr/>
          <a:lstStyle/>
          <a:p>
            <a:r>
              <a:rPr lang="en-US" sz="2400" dirty="0">
                <a:latin typeface="Arial" panose="020B0604020202020204" pitchFamily="34" charset="0"/>
                <a:cs typeface="Arial" panose="020B0604020202020204" pitchFamily="34" charset="0"/>
              </a:rPr>
              <a:t>Question 3c – Distinctive Landscapes: level marking</a:t>
            </a:r>
            <a:endParaRPr lang="en-GB" dirty="0"/>
          </a:p>
        </p:txBody>
      </p:sp>
      <p:sp>
        <p:nvSpPr>
          <p:cNvPr id="4" name="TextBox 3">
            <a:extLst>
              <a:ext uri="{FF2B5EF4-FFF2-40B4-BE49-F238E27FC236}">
                <a16:creationId xmlns:a16="http://schemas.microsoft.com/office/drawing/2014/main" id="{B52E98F1-58BA-2225-72A9-0379AB61100C}"/>
              </a:ext>
            </a:extLst>
          </p:cNvPr>
          <p:cNvSpPr txBox="1"/>
          <p:nvPr/>
        </p:nvSpPr>
        <p:spPr>
          <a:xfrm>
            <a:off x="5036388" y="96642"/>
            <a:ext cx="3816424" cy="215444"/>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0" rIns="0" bIns="0" rtlCol="0">
            <a:spAutoFit/>
          </a:bodyPr>
          <a:lstStyle/>
          <a:p>
            <a:pPr marL="12700" algn="l">
              <a:lnSpc>
                <a:spcPct val="100000"/>
              </a:lnSpc>
            </a:pPr>
            <a:r>
              <a:rPr lang="en-GB" sz="1400" dirty="0">
                <a:solidFill>
                  <a:srgbClr val="1D1D1B"/>
                </a:solidFill>
                <a:latin typeface="+mn-lt"/>
                <a:cs typeface="BlissPro"/>
              </a:rPr>
              <a:t>GCSE Geography B example (2024), Paper 1. </a:t>
            </a:r>
          </a:p>
        </p:txBody>
      </p:sp>
      <p:pic>
        <p:nvPicPr>
          <p:cNvPr id="6" name="Picture 5">
            <a:extLst>
              <a:ext uri="{FF2B5EF4-FFF2-40B4-BE49-F238E27FC236}">
                <a16:creationId xmlns:a16="http://schemas.microsoft.com/office/drawing/2014/main" id="{4741FE69-1BD1-122F-104D-D213A1D95A67}"/>
              </a:ext>
            </a:extLst>
          </p:cNvPr>
          <p:cNvPicPr>
            <a:picLocks noChangeAspect="1"/>
          </p:cNvPicPr>
          <p:nvPr/>
        </p:nvPicPr>
        <p:blipFill>
          <a:blip r:embed="rId3"/>
          <a:stretch>
            <a:fillRect/>
          </a:stretch>
        </p:blipFill>
        <p:spPr>
          <a:xfrm>
            <a:off x="4644008" y="890932"/>
            <a:ext cx="4344054" cy="4155926"/>
          </a:xfrm>
          <a:prstGeom prst="rect">
            <a:avLst/>
          </a:prstGeom>
        </p:spPr>
      </p:pic>
      <p:pic>
        <p:nvPicPr>
          <p:cNvPr id="11" name="Picture 10">
            <a:extLst>
              <a:ext uri="{FF2B5EF4-FFF2-40B4-BE49-F238E27FC236}">
                <a16:creationId xmlns:a16="http://schemas.microsoft.com/office/drawing/2014/main" id="{D5896023-61B2-FF69-D79E-B45FAD697125}"/>
              </a:ext>
            </a:extLst>
          </p:cNvPr>
          <p:cNvPicPr>
            <a:picLocks noChangeAspect="1"/>
          </p:cNvPicPr>
          <p:nvPr/>
        </p:nvPicPr>
        <p:blipFill>
          <a:blip r:embed="rId4"/>
          <a:stretch>
            <a:fillRect/>
          </a:stretch>
        </p:blipFill>
        <p:spPr>
          <a:xfrm>
            <a:off x="50719" y="1014609"/>
            <a:ext cx="4544945" cy="1282659"/>
          </a:xfrm>
          <a:prstGeom prst="rect">
            <a:avLst/>
          </a:prstGeom>
        </p:spPr>
      </p:pic>
      <p:sp>
        <p:nvSpPr>
          <p:cNvPr id="13" name="TextBox 12">
            <a:extLst>
              <a:ext uri="{FF2B5EF4-FFF2-40B4-BE49-F238E27FC236}">
                <a16:creationId xmlns:a16="http://schemas.microsoft.com/office/drawing/2014/main" id="{A4CDFE97-592A-7346-1BAE-8B99CD2A5968}"/>
              </a:ext>
            </a:extLst>
          </p:cNvPr>
          <p:cNvSpPr txBox="1"/>
          <p:nvPr/>
        </p:nvSpPr>
        <p:spPr>
          <a:xfrm>
            <a:off x="155938" y="2297268"/>
            <a:ext cx="4393044" cy="2708434"/>
          </a:xfrm>
          <a:prstGeom prst="rect">
            <a:avLst/>
          </a:prstGeom>
          <a:noFill/>
        </p:spPr>
        <p:txBody>
          <a:bodyPr wrap="square">
            <a:spAutoFit/>
          </a:bodyPr>
          <a:lstStyle/>
          <a:p>
            <a:r>
              <a:rPr lang="en-GB" sz="1000" dirty="0">
                <a:latin typeface="+mn-lt"/>
              </a:rPr>
              <a:t>This was not well answered with candidates providing a large amount of description about the formation of coastal landforms with little or no accurate reference to the geology of their specific coastal location. Candidates were able to accurately describe and explain the formation of a stack, going through the whole process from crack to stump without any reference to the geology. These responses usually were given 1 mark for a correctly named coastal landform (usually Old Harry). Other responses explained the four types of erosion, and the impact that they might have on a cliff, again, with no reference to the geology. </a:t>
            </a:r>
          </a:p>
          <a:p>
            <a:endParaRPr lang="en-GB" sz="1000" dirty="0">
              <a:latin typeface="+mn-lt"/>
            </a:endParaRPr>
          </a:p>
          <a:p>
            <a:r>
              <a:rPr lang="en-GB" sz="1000" dirty="0">
                <a:latin typeface="+mn-lt"/>
              </a:rPr>
              <a:t>A further misconception candidates had was the use of the term soft rock. Clay was often cited as a soft rock that easily erodes and can therefore quickly become a cave before turning into an arch. There was no appreciation that the soft rock would not be strong enough to support the top of an arch. Chalk was also described as a soft rock when in most examples it was the harder of the two rocks used in the explanation. The term harder and softer maybe more appropriate than hard and soft.</a:t>
            </a:r>
          </a:p>
        </p:txBody>
      </p:sp>
    </p:spTree>
    <p:extLst>
      <p:ext uri="{BB962C8B-B14F-4D97-AF65-F5344CB8AC3E}">
        <p14:creationId xmlns:p14="http://schemas.microsoft.com/office/powerpoint/2010/main" val="1473731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426774-5136-C36E-255C-84964F210D3D}"/>
              </a:ext>
            </a:extLst>
          </p:cNvPr>
          <p:cNvSpPr>
            <a:spLocks noGrp="1"/>
          </p:cNvSpPr>
          <p:nvPr>
            <p:ph type="body" sz="quarter" idx="10"/>
          </p:nvPr>
        </p:nvSpPr>
        <p:spPr>
          <a:xfrm>
            <a:off x="484008" y="411510"/>
            <a:ext cx="8320000" cy="369332"/>
          </a:xfrm>
        </p:spPr>
        <p:txBody>
          <a:bodyPr/>
          <a:lstStyle/>
          <a:p>
            <a:r>
              <a:rPr lang="en-US" sz="2400" dirty="0">
                <a:latin typeface="Arial" panose="020B0604020202020204" pitchFamily="34" charset="0"/>
                <a:cs typeface="Arial" panose="020B0604020202020204" pitchFamily="34" charset="0"/>
              </a:rPr>
              <a:t>Question 2c – Dynamic Development: level marking</a:t>
            </a:r>
            <a:endParaRPr lang="en-GB" dirty="0"/>
          </a:p>
        </p:txBody>
      </p:sp>
      <p:sp>
        <p:nvSpPr>
          <p:cNvPr id="3" name="Text Placeholder 2">
            <a:extLst>
              <a:ext uri="{FF2B5EF4-FFF2-40B4-BE49-F238E27FC236}">
                <a16:creationId xmlns:a16="http://schemas.microsoft.com/office/drawing/2014/main" id="{EFEE8312-C572-9021-7CCB-36C774197C12}"/>
              </a:ext>
            </a:extLst>
          </p:cNvPr>
          <p:cNvSpPr>
            <a:spLocks noGrp="1"/>
          </p:cNvSpPr>
          <p:nvPr>
            <p:ph type="body" sz="quarter" idx="12"/>
          </p:nvPr>
        </p:nvSpPr>
        <p:spPr>
          <a:xfrm>
            <a:off x="107504" y="1066800"/>
            <a:ext cx="4608512" cy="3693319"/>
          </a:xfrm>
        </p:spPr>
        <p:txBody>
          <a:bodyPr/>
          <a:lstStyle/>
          <a:p>
            <a:r>
              <a:rPr lang="en-GB" sz="1200" dirty="0"/>
              <a:t>Many candidates achieved Level 2 or Level 3 on this question, some demonstrating well-developed ideas about their chosen LIDC and its effectiveness in achieving MDGs. </a:t>
            </a:r>
          </a:p>
          <a:p>
            <a:r>
              <a:rPr lang="en-GB" sz="1200" dirty="0"/>
              <a:t>Zambia, Ethiopia and DRC were the most common countries chosen and candidates provided supporting evidence and statistics which were, for the most part, accurate. </a:t>
            </a:r>
          </a:p>
          <a:p>
            <a:r>
              <a:rPr lang="en-GB" sz="1200" dirty="0"/>
              <a:t>Some candidates showed an extensive knowledge of some of the MDGs; primary education, gender equality and reducing the spread of diseases being the most popular. </a:t>
            </a:r>
          </a:p>
          <a:p>
            <a:r>
              <a:rPr lang="en-GB" sz="1200" dirty="0"/>
              <a:t>Candidates included place specific detail, but many were unable to develop their responses sufficiently to achieve Level 3. </a:t>
            </a:r>
          </a:p>
          <a:p>
            <a:r>
              <a:rPr lang="en-GB" sz="1200" dirty="0"/>
              <a:t>Some candidates when examining the success of increasing access to primary school education, reflected on the role of ‘room to read’ as a named charity and described the significance of improving literacy rates, particularly in women to make sure they have a brighter future. </a:t>
            </a:r>
          </a:p>
          <a:p>
            <a:r>
              <a:rPr lang="en-GB" sz="1200" dirty="0"/>
              <a:t>A significant number of candidates were unable to identify a specific MDG, these candidates wrote generically about the problems facing an LIDC, some referring to education, healthcare or named agricultural strategies to improve food security.</a:t>
            </a:r>
            <a:endParaRPr lang="en-GB" sz="1050" dirty="0"/>
          </a:p>
        </p:txBody>
      </p:sp>
      <p:sp>
        <p:nvSpPr>
          <p:cNvPr id="5" name="TextBox 4">
            <a:extLst>
              <a:ext uri="{FF2B5EF4-FFF2-40B4-BE49-F238E27FC236}">
                <a16:creationId xmlns:a16="http://schemas.microsoft.com/office/drawing/2014/main" id="{95026F35-646E-6D82-F868-72E6B57FC54D}"/>
              </a:ext>
            </a:extLst>
          </p:cNvPr>
          <p:cNvSpPr txBox="1"/>
          <p:nvPr/>
        </p:nvSpPr>
        <p:spPr>
          <a:xfrm>
            <a:off x="5036388" y="96642"/>
            <a:ext cx="3816424" cy="215444"/>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0" rIns="0" bIns="0" rtlCol="0">
            <a:spAutoFit/>
          </a:bodyPr>
          <a:lstStyle/>
          <a:p>
            <a:pPr marL="12700" algn="l">
              <a:lnSpc>
                <a:spcPct val="100000"/>
              </a:lnSpc>
            </a:pPr>
            <a:r>
              <a:rPr lang="en-GB" sz="1400" dirty="0">
                <a:solidFill>
                  <a:srgbClr val="1D1D1B"/>
                </a:solidFill>
                <a:latin typeface="+mn-lt"/>
                <a:cs typeface="BlissPro"/>
              </a:rPr>
              <a:t>GCSE Geography B example (2024), Paper 2. </a:t>
            </a:r>
          </a:p>
        </p:txBody>
      </p:sp>
      <p:pic>
        <p:nvPicPr>
          <p:cNvPr id="6" name="Picture 5">
            <a:extLst>
              <a:ext uri="{FF2B5EF4-FFF2-40B4-BE49-F238E27FC236}">
                <a16:creationId xmlns:a16="http://schemas.microsoft.com/office/drawing/2014/main" id="{C7E80550-916E-ED0B-2DA5-46189F651FEB}"/>
              </a:ext>
            </a:extLst>
          </p:cNvPr>
          <p:cNvPicPr>
            <a:picLocks noChangeAspect="1"/>
          </p:cNvPicPr>
          <p:nvPr/>
        </p:nvPicPr>
        <p:blipFill>
          <a:blip r:embed="rId3"/>
          <a:stretch>
            <a:fillRect/>
          </a:stretch>
        </p:blipFill>
        <p:spPr>
          <a:xfrm>
            <a:off x="4701748" y="2715766"/>
            <a:ext cx="4478764" cy="1996861"/>
          </a:xfrm>
          <a:prstGeom prst="rect">
            <a:avLst/>
          </a:prstGeom>
        </p:spPr>
      </p:pic>
      <p:pic>
        <p:nvPicPr>
          <p:cNvPr id="8" name="Picture 7">
            <a:extLst>
              <a:ext uri="{FF2B5EF4-FFF2-40B4-BE49-F238E27FC236}">
                <a16:creationId xmlns:a16="http://schemas.microsoft.com/office/drawing/2014/main" id="{59B62712-71E8-D23B-0D0D-2E292E867B22}"/>
              </a:ext>
            </a:extLst>
          </p:cNvPr>
          <p:cNvPicPr>
            <a:picLocks noChangeAspect="1"/>
          </p:cNvPicPr>
          <p:nvPr/>
        </p:nvPicPr>
        <p:blipFill>
          <a:blip r:embed="rId4"/>
          <a:stretch>
            <a:fillRect/>
          </a:stretch>
        </p:blipFill>
        <p:spPr>
          <a:xfrm>
            <a:off x="4857709" y="1347614"/>
            <a:ext cx="4239250" cy="1224136"/>
          </a:xfrm>
          <a:prstGeom prst="rect">
            <a:avLst/>
          </a:prstGeom>
        </p:spPr>
      </p:pic>
    </p:spTree>
    <p:extLst>
      <p:ext uri="{BB962C8B-B14F-4D97-AF65-F5344CB8AC3E}">
        <p14:creationId xmlns:p14="http://schemas.microsoft.com/office/powerpoint/2010/main" val="3352410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DBF3CC-1DC2-454A-91FB-0C31C28AA06F}"/>
              </a:ext>
            </a:extLst>
          </p:cNvPr>
          <p:cNvSpPr>
            <a:spLocks noGrp="1"/>
          </p:cNvSpPr>
          <p:nvPr>
            <p:ph type="body" sz="quarter" idx="11"/>
          </p:nvPr>
        </p:nvSpPr>
        <p:spPr>
          <a:xfrm>
            <a:off x="1104900" y="2077135"/>
            <a:ext cx="6934200" cy="358560"/>
          </a:xfrm>
        </p:spPr>
        <p:txBody>
          <a:bodyPr/>
          <a:lstStyle/>
          <a:p>
            <a:r>
              <a:rPr lang="en-US" dirty="0"/>
              <a:t>Level marked questions</a:t>
            </a:r>
          </a:p>
        </p:txBody>
      </p:sp>
    </p:spTree>
    <p:extLst>
      <p:ext uri="{BB962C8B-B14F-4D97-AF65-F5344CB8AC3E}">
        <p14:creationId xmlns:p14="http://schemas.microsoft.com/office/powerpoint/2010/main" val="4079710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FB5CC5F-1ECE-8D37-4629-7D812C826AD8}"/>
              </a:ext>
            </a:extLst>
          </p:cNvPr>
          <p:cNvGraphicFramePr/>
          <p:nvPr/>
        </p:nvGraphicFramePr>
        <p:xfrm>
          <a:off x="533400" y="1075986"/>
          <a:ext cx="3992562" cy="3171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Placeholder 8" descr="A person raising her hands in a classroom&#10;&#10;Description automatically generated">
            <a:extLst>
              <a:ext uri="{FF2B5EF4-FFF2-40B4-BE49-F238E27FC236}">
                <a16:creationId xmlns:a16="http://schemas.microsoft.com/office/drawing/2014/main" id="{F7CF6A61-DD60-16C6-2B08-31C7F12428E7}"/>
              </a:ext>
            </a:extLst>
          </p:cNvPr>
          <p:cNvPicPr>
            <a:picLocks noGrp="1" noChangeAspect="1"/>
          </p:cNvPicPr>
          <p:nvPr>
            <p:ph type="pic" sz="quarter" idx="15"/>
          </p:nvPr>
        </p:nvPicPr>
        <p:blipFill>
          <a:blip r:embed="rId9">
            <a:extLst>
              <a:ext uri="{28A0092B-C50C-407E-A947-70E740481C1C}">
                <a14:useLocalDpi xmlns:a14="http://schemas.microsoft.com/office/drawing/2010/main" val="0"/>
              </a:ext>
            </a:extLst>
          </a:blip>
          <a:srcRect l="14402" r="14402"/>
          <a:stretch>
            <a:fillRect/>
          </a:stretch>
        </p:blipFill>
        <p:spPr/>
      </p:pic>
      <p:sp>
        <p:nvSpPr>
          <p:cNvPr id="4" name="Text Placeholder 3">
            <a:extLst>
              <a:ext uri="{FF2B5EF4-FFF2-40B4-BE49-F238E27FC236}">
                <a16:creationId xmlns:a16="http://schemas.microsoft.com/office/drawing/2014/main" id="{16C67F72-80EA-38CA-2BF8-3398CC79E8C0}"/>
              </a:ext>
            </a:extLst>
          </p:cNvPr>
          <p:cNvSpPr>
            <a:spLocks noGrp="1"/>
          </p:cNvSpPr>
          <p:nvPr>
            <p:ph type="body" sz="quarter" idx="10"/>
          </p:nvPr>
        </p:nvSpPr>
        <p:spPr/>
        <p:txBody>
          <a:bodyPr/>
          <a:lstStyle/>
          <a:p>
            <a:r>
              <a:rPr lang="en-GB"/>
              <a:t>About you</a:t>
            </a:r>
          </a:p>
        </p:txBody>
      </p:sp>
    </p:spTree>
    <p:custDataLst>
      <p:tags r:id="rId1"/>
    </p:custDataLst>
    <p:extLst>
      <p:ext uri="{BB962C8B-B14F-4D97-AF65-F5344CB8AC3E}">
        <p14:creationId xmlns:p14="http://schemas.microsoft.com/office/powerpoint/2010/main" val="2230537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3F46E3-EF6C-4D6C-501D-2DE608FA0BA0}"/>
              </a:ext>
            </a:extLst>
          </p:cNvPr>
          <p:cNvSpPr>
            <a:spLocks noGrp="1"/>
          </p:cNvSpPr>
          <p:nvPr>
            <p:ph type="body" sz="quarter" idx="12"/>
          </p:nvPr>
        </p:nvSpPr>
        <p:spPr>
          <a:xfrm>
            <a:off x="533401" y="1059582"/>
            <a:ext cx="8143056" cy="1083374"/>
          </a:xfrm>
        </p:spPr>
        <p:txBody>
          <a:bodyPr/>
          <a:lstStyle/>
          <a:p>
            <a:pPr marL="342900" indent="-342900">
              <a:buFont typeface="Arial" panose="020B0604020202020204" pitchFamily="34" charset="0"/>
              <a:buChar char="•"/>
            </a:pPr>
            <a:r>
              <a:rPr lang="en-GB" sz="1600" dirty="0"/>
              <a:t>These are not ‘point’ marked like all the other examples we have seen so far. </a:t>
            </a:r>
          </a:p>
          <a:p>
            <a:pPr marL="342900" indent="-342900">
              <a:buFont typeface="Arial" panose="020B0604020202020204" pitchFamily="34" charset="0"/>
              <a:buChar char="•"/>
            </a:pPr>
            <a:r>
              <a:rPr lang="en-GB" sz="1600" dirty="0"/>
              <a:t>Examiners look at the answers holistically and decide which ‘level’ an answer best fits in and then determines the marks from there. </a:t>
            </a:r>
          </a:p>
          <a:p>
            <a:pPr marL="342900" indent="-342900">
              <a:buFont typeface="Arial" panose="020B0604020202020204" pitchFamily="34" charset="0"/>
              <a:buChar char="•"/>
            </a:pPr>
            <a:r>
              <a:rPr lang="en-GB" sz="1600" dirty="0"/>
              <a:t>‘Development’ of points is the key thing to all levelled answers. </a:t>
            </a:r>
          </a:p>
        </p:txBody>
      </p:sp>
      <p:sp>
        <p:nvSpPr>
          <p:cNvPr id="4" name="Text Placeholder 3">
            <a:extLst>
              <a:ext uri="{FF2B5EF4-FFF2-40B4-BE49-F238E27FC236}">
                <a16:creationId xmlns:a16="http://schemas.microsoft.com/office/drawing/2014/main" id="{E769D23C-456B-34F1-D933-C80F0829CD15}"/>
              </a:ext>
            </a:extLst>
          </p:cNvPr>
          <p:cNvSpPr>
            <a:spLocks noGrp="1"/>
          </p:cNvSpPr>
          <p:nvPr>
            <p:ph type="body" sz="quarter" idx="10"/>
          </p:nvPr>
        </p:nvSpPr>
        <p:spPr/>
        <p:txBody>
          <a:bodyPr/>
          <a:lstStyle/>
          <a:p>
            <a:r>
              <a:rPr lang="en-GB" dirty="0"/>
              <a:t>‘Levelled responses’</a:t>
            </a:r>
          </a:p>
        </p:txBody>
      </p:sp>
      <p:pic>
        <p:nvPicPr>
          <p:cNvPr id="6" name="Picture 5" descr="Specification extract">
            <a:extLst>
              <a:ext uri="{FF2B5EF4-FFF2-40B4-BE49-F238E27FC236}">
                <a16:creationId xmlns:a16="http://schemas.microsoft.com/office/drawing/2014/main" id="{A3A65D5F-DC33-F3E7-0BBA-6BE38586B97C}"/>
              </a:ext>
            </a:extLst>
          </p:cNvPr>
          <p:cNvPicPr>
            <a:picLocks noChangeAspect="1"/>
          </p:cNvPicPr>
          <p:nvPr/>
        </p:nvPicPr>
        <p:blipFill>
          <a:blip r:embed="rId3"/>
          <a:stretch>
            <a:fillRect/>
          </a:stretch>
        </p:blipFill>
        <p:spPr>
          <a:xfrm>
            <a:off x="755576" y="2262510"/>
            <a:ext cx="6768752" cy="2634402"/>
          </a:xfrm>
          <a:prstGeom prst="rect">
            <a:avLst/>
          </a:prstGeom>
        </p:spPr>
      </p:pic>
      <p:sp>
        <p:nvSpPr>
          <p:cNvPr id="5" name="TextBox 4">
            <a:extLst>
              <a:ext uri="{FF2B5EF4-FFF2-40B4-BE49-F238E27FC236}">
                <a16:creationId xmlns:a16="http://schemas.microsoft.com/office/drawing/2014/main" id="{F71AF0BF-B15A-B61F-B3DA-31BF86E69A03}"/>
              </a:ext>
            </a:extLst>
          </p:cNvPr>
          <p:cNvSpPr txBox="1"/>
          <p:nvPr/>
        </p:nvSpPr>
        <p:spPr>
          <a:xfrm>
            <a:off x="8357849" y="4896911"/>
            <a:ext cx="750655" cy="123111"/>
          </a:xfrm>
          <a:prstGeom prst="rect">
            <a:avLst/>
          </a:prstGeom>
        </p:spPr>
        <p:txBody>
          <a:bodyPr vert="horz" wrap="square" lIns="0" tIns="0" rIns="0" bIns="0" rtlCol="0">
            <a:spAutoFit/>
          </a:bodyPr>
          <a:lstStyle/>
          <a:p>
            <a:pPr marL="12700" algn="l">
              <a:lnSpc>
                <a:spcPct val="100000"/>
              </a:lnSpc>
            </a:pPr>
            <a:r>
              <a:rPr lang="en-GB" sz="800" dirty="0">
                <a:solidFill>
                  <a:srgbClr val="1D1D1B"/>
                </a:solidFill>
                <a:latin typeface="+mn-lt"/>
                <a:cs typeface="BlissPro"/>
              </a:rPr>
              <a:t>© OCR 2023</a:t>
            </a:r>
          </a:p>
        </p:txBody>
      </p:sp>
    </p:spTree>
    <p:extLst>
      <p:ext uri="{BB962C8B-B14F-4D97-AF65-F5344CB8AC3E}">
        <p14:creationId xmlns:p14="http://schemas.microsoft.com/office/powerpoint/2010/main" val="2817350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651E-22A1-45F5-8B93-AECE8168F7C8}"/>
              </a:ext>
            </a:extLst>
          </p:cNvPr>
          <p:cNvSpPr>
            <a:spLocks noGrp="1"/>
          </p:cNvSpPr>
          <p:nvPr>
            <p:ph type="title"/>
          </p:nvPr>
        </p:nvSpPr>
        <p:spPr>
          <a:xfrm>
            <a:off x="431601" y="195486"/>
            <a:ext cx="8698747" cy="514740"/>
          </a:xfrm>
        </p:spPr>
        <p:txBody>
          <a:bodyPr/>
          <a:lstStyle/>
          <a:p>
            <a:pPr algn="l"/>
            <a:r>
              <a:rPr lang="en-GB" i="0" dirty="0">
                <a:solidFill>
                  <a:schemeClr val="tx1"/>
                </a:solidFill>
              </a:rPr>
              <a:t>Developing extended responses</a:t>
            </a:r>
          </a:p>
        </p:txBody>
      </p:sp>
      <p:sp>
        <p:nvSpPr>
          <p:cNvPr id="3" name="Content Placeholder 2">
            <a:extLst>
              <a:ext uri="{FF2B5EF4-FFF2-40B4-BE49-F238E27FC236}">
                <a16:creationId xmlns:a16="http://schemas.microsoft.com/office/drawing/2014/main" id="{7047653C-3F09-4BB8-AB78-C2DEEDA97932}"/>
              </a:ext>
            </a:extLst>
          </p:cNvPr>
          <p:cNvSpPr>
            <a:spLocks noGrp="1"/>
          </p:cNvSpPr>
          <p:nvPr>
            <p:ph idx="1"/>
          </p:nvPr>
        </p:nvSpPr>
        <p:spPr>
          <a:xfrm>
            <a:off x="533398" y="4721240"/>
            <a:ext cx="6981579" cy="422260"/>
          </a:xfrm>
        </p:spPr>
        <p:txBody>
          <a:bodyPr/>
          <a:lstStyle/>
          <a:p>
            <a:r>
              <a:rPr lang="en-GB" sz="1200" dirty="0"/>
              <a:t>Resource available from OCR: </a:t>
            </a:r>
            <a:r>
              <a:rPr lang="en-GB" sz="1200" dirty="0">
                <a:solidFill>
                  <a:srgbClr val="0000FF"/>
                </a:solidFill>
                <a:hlinkClick r:id="rId3">
                  <a:extLst>
                    <a:ext uri="{A12FA001-AC4F-418D-AE19-62706E023703}">
                      <ahyp:hlinkClr xmlns:ahyp="http://schemas.microsoft.com/office/drawing/2018/hyperlinkcolor" val="tx"/>
                    </a:ext>
                  </a:extLst>
                </a:hlinkClick>
              </a:rPr>
              <a:t>Strategies to Support Students in Developing Level Marked Questions</a:t>
            </a:r>
            <a:endParaRPr lang="en-GB" sz="1200" dirty="0">
              <a:solidFill>
                <a:srgbClr val="0000FF"/>
              </a:solidFill>
            </a:endParaRPr>
          </a:p>
        </p:txBody>
      </p:sp>
      <p:sp>
        <p:nvSpPr>
          <p:cNvPr id="4" name="Rectangle 3">
            <a:extLst>
              <a:ext uri="{FF2B5EF4-FFF2-40B4-BE49-F238E27FC236}">
                <a16:creationId xmlns:a16="http://schemas.microsoft.com/office/drawing/2014/main" id="{78DA3B64-DB39-4B1A-AD8D-17BD3937C3C5}"/>
              </a:ext>
            </a:extLst>
          </p:cNvPr>
          <p:cNvSpPr/>
          <p:nvPr/>
        </p:nvSpPr>
        <p:spPr>
          <a:xfrm>
            <a:off x="395536" y="879228"/>
            <a:ext cx="8698747" cy="3139321"/>
          </a:xfrm>
          <a:prstGeom prst="rect">
            <a:avLst/>
          </a:prstGeom>
        </p:spPr>
        <p:txBody>
          <a:bodyPr wrap="square" lIns="91440" tIns="45720" rIns="91440" bIns="45720" anchor="t">
            <a:spAutoFit/>
          </a:bodyPr>
          <a:lstStyle/>
          <a:p>
            <a:r>
              <a:rPr lang="en-GB" sz="1500" i="1" dirty="0">
                <a:latin typeface="+mn-lt"/>
                <a:ea typeface="MS PGothic"/>
              </a:rPr>
              <a:t>“</a:t>
            </a:r>
            <a:r>
              <a:rPr lang="en-GB" sz="1500" i="1" dirty="0">
                <a:latin typeface="+mn-lt"/>
                <a:ea typeface="MS PGothic"/>
                <a:cs typeface="Calibri"/>
              </a:rPr>
              <a:t>Less successful responses were more likely to provide a greater number of ideas, with each in less detail. This contrasted with more successful responses that demonstrated fewer ideas but in more detail and with a greater degree of analysis as candidates understood the command words, such as 'assess’.” </a:t>
            </a:r>
            <a:r>
              <a:rPr lang="en-GB" sz="1500" dirty="0">
                <a:latin typeface="+mn-lt"/>
                <a:ea typeface="MS PGothic"/>
                <a:cs typeface="Calibri"/>
              </a:rPr>
              <a:t>OCR Geography B, Component1 Examiners’ Report, 2022</a:t>
            </a:r>
          </a:p>
          <a:p>
            <a:endParaRPr lang="en-GB" sz="1500" dirty="0">
              <a:latin typeface="+mn-lt"/>
              <a:cs typeface="Calibri"/>
            </a:endParaRPr>
          </a:p>
          <a:p>
            <a:r>
              <a:rPr lang="en-GB" sz="1500" i="1" dirty="0">
                <a:latin typeface="+mn-lt"/>
                <a:ea typeface="MS PGothic"/>
                <a:cs typeface="Arial"/>
              </a:rPr>
              <a:t>“Candidates scored best where centres had encouraged them to structure their extended writing skills into three paragraphs covering benefits, problems and conclude with a judgement.” </a:t>
            </a:r>
            <a:r>
              <a:rPr lang="en-GB" sz="1500" dirty="0">
                <a:latin typeface="+mn-lt"/>
                <a:ea typeface="MS PGothic"/>
                <a:cs typeface="Arial"/>
              </a:rPr>
              <a:t>OCR Geography B, Component 2 Examiners Report, 2019</a:t>
            </a:r>
          </a:p>
          <a:p>
            <a:endParaRPr lang="en-GB" sz="1500" dirty="0">
              <a:latin typeface="+mn-lt"/>
              <a:cs typeface="Arial" panose="020B0604020202020204" pitchFamily="34" charset="0"/>
            </a:endParaRPr>
          </a:p>
          <a:p>
            <a:r>
              <a:rPr lang="en-GB" sz="1500" i="1" dirty="0">
                <a:latin typeface="+mn-lt"/>
                <a:ea typeface="MS PGothic"/>
                <a:cs typeface="Arial"/>
              </a:rPr>
              <a:t>“To help candidates, centres can practice writing evaluations using a PEEL structure – making a point, using evidence, explaining the evaluation before linking to the question.” </a:t>
            </a:r>
            <a:r>
              <a:rPr lang="en-GB" sz="1500" dirty="0">
                <a:latin typeface="+mn-lt"/>
                <a:ea typeface="MS PGothic"/>
                <a:cs typeface="Arial"/>
              </a:rPr>
              <a:t>OCR Geography B, Component 1, 2019</a:t>
            </a:r>
          </a:p>
          <a:p>
            <a:endParaRPr lang="en-GB" i="1" dirty="0"/>
          </a:p>
        </p:txBody>
      </p:sp>
      <p:sp>
        <p:nvSpPr>
          <p:cNvPr id="5" name="object 4">
            <a:extLst>
              <a:ext uri="{FF2B5EF4-FFF2-40B4-BE49-F238E27FC236}">
                <a16:creationId xmlns:a16="http://schemas.microsoft.com/office/drawing/2014/main" id="{1208A2B8-157D-CF1E-0CCB-F94F4DEC7407}"/>
              </a:ext>
            </a:extLst>
          </p:cNvPr>
          <p:cNvSpPr>
            <a:spLocks/>
          </p:cNvSpPr>
          <p:nvPr/>
        </p:nvSpPr>
        <p:spPr bwMode="auto">
          <a:xfrm>
            <a:off x="533398" y="730361"/>
            <a:ext cx="8031163" cy="72000"/>
          </a:xfrm>
          <a:custGeom>
            <a:avLst/>
            <a:gdLst>
              <a:gd name="T0" fmla="*/ 0 w 8352155"/>
              <a:gd name="T1" fmla="*/ 0 h 45719"/>
              <a:gd name="T2" fmla="*/ 6377997 w 8352155"/>
              <a:gd name="T3" fmla="*/ 0 h 45719"/>
              <a:gd name="T4" fmla="*/ 0 60000 65536"/>
              <a:gd name="T5" fmla="*/ 0 60000 65536"/>
            </a:gdLst>
            <a:ahLst/>
            <a:cxnLst>
              <a:cxn ang="T4">
                <a:pos x="T0" y="T1"/>
              </a:cxn>
              <a:cxn ang="T5">
                <a:pos x="T2" y="T3"/>
              </a:cxn>
            </a:cxnLst>
            <a:rect l="0" t="0" r="r" b="b"/>
            <a:pathLst>
              <a:path w="8352155" h="45719">
                <a:moveTo>
                  <a:pt x="0" y="0"/>
                </a:moveTo>
                <a:lnTo>
                  <a:pt x="8351901" y="0"/>
                </a:lnTo>
              </a:path>
            </a:pathLst>
          </a:custGeom>
          <a:noFill/>
          <a:ln w="6350">
            <a:solidFill>
              <a:srgbClr val="587D6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7" name="TextBox 6">
            <a:extLst>
              <a:ext uri="{FF2B5EF4-FFF2-40B4-BE49-F238E27FC236}">
                <a16:creationId xmlns:a16="http://schemas.microsoft.com/office/drawing/2014/main" id="{D66AC4B4-4EFF-E392-79BC-E9CD7B1863DD}"/>
              </a:ext>
            </a:extLst>
          </p:cNvPr>
          <p:cNvSpPr txBox="1"/>
          <p:nvPr/>
        </p:nvSpPr>
        <p:spPr>
          <a:xfrm>
            <a:off x="8357849" y="4896911"/>
            <a:ext cx="750655" cy="123111"/>
          </a:xfrm>
          <a:prstGeom prst="rect">
            <a:avLst/>
          </a:prstGeom>
        </p:spPr>
        <p:txBody>
          <a:bodyPr vert="horz" wrap="square" lIns="0" tIns="0" rIns="0" bIns="0" rtlCol="0">
            <a:spAutoFit/>
          </a:bodyPr>
          <a:lstStyle/>
          <a:p>
            <a:pPr marL="12700" algn="l">
              <a:lnSpc>
                <a:spcPct val="100000"/>
              </a:lnSpc>
            </a:pPr>
            <a:r>
              <a:rPr lang="en-GB" sz="800" dirty="0">
                <a:solidFill>
                  <a:srgbClr val="1D1D1B"/>
                </a:solidFill>
                <a:latin typeface="+mn-lt"/>
                <a:cs typeface="BlissPro"/>
              </a:rPr>
              <a:t>© OCR 2023</a:t>
            </a:r>
          </a:p>
        </p:txBody>
      </p:sp>
    </p:spTree>
    <p:extLst>
      <p:ext uri="{BB962C8B-B14F-4D97-AF65-F5344CB8AC3E}">
        <p14:creationId xmlns:p14="http://schemas.microsoft.com/office/powerpoint/2010/main" val="3633256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84EA22-AE52-C788-6E30-F8B75BC30C32}"/>
              </a:ext>
            </a:extLst>
          </p:cNvPr>
          <p:cNvSpPr>
            <a:spLocks noGrp="1"/>
          </p:cNvSpPr>
          <p:nvPr>
            <p:ph type="body" sz="quarter" idx="10"/>
          </p:nvPr>
        </p:nvSpPr>
        <p:spPr/>
        <p:txBody>
          <a:bodyPr/>
          <a:lstStyle/>
          <a:p>
            <a:r>
              <a:rPr lang="en-GB" dirty="0"/>
              <a:t>Approaching the Level Marked Questions</a:t>
            </a:r>
          </a:p>
        </p:txBody>
      </p:sp>
      <p:sp>
        <p:nvSpPr>
          <p:cNvPr id="6" name="TextBox 5">
            <a:extLst>
              <a:ext uri="{FF2B5EF4-FFF2-40B4-BE49-F238E27FC236}">
                <a16:creationId xmlns:a16="http://schemas.microsoft.com/office/drawing/2014/main" id="{0F776C3B-EE26-172A-E829-5B937A8E6E23}"/>
              </a:ext>
            </a:extLst>
          </p:cNvPr>
          <p:cNvSpPr txBox="1"/>
          <p:nvPr/>
        </p:nvSpPr>
        <p:spPr>
          <a:xfrm>
            <a:off x="381094" y="987574"/>
            <a:ext cx="8381811" cy="1323439"/>
          </a:xfrm>
          <a:prstGeom prst="rect">
            <a:avLst/>
          </a:prstGeom>
          <a:noFill/>
        </p:spPr>
        <p:txBody>
          <a:bodyPr wrap="square">
            <a:spAutoFit/>
          </a:bodyPr>
          <a:lstStyle/>
          <a:p>
            <a:r>
              <a:rPr lang="en-GB" sz="1600" dirty="0">
                <a:latin typeface="+mn-lt"/>
              </a:rPr>
              <a:t>Across all 3 components the wording of questions can sometimes be challenging. For many candidates' interpretation of the question affects the number of marks achieved. </a:t>
            </a:r>
          </a:p>
          <a:p>
            <a:endParaRPr lang="en-GB" sz="1600" dirty="0">
              <a:latin typeface="+mn-lt"/>
            </a:endParaRPr>
          </a:p>
          <a:p>
            <a:r>
              <a:rPr lang="en-GB" sz="1600" dirty="0">
                <a:latin typeface="+mn-lt"/>
              </a:rPr>
              <a:t>Some techniques that were successfully used in the Geographical Exploration component included:</a:t>
            </a:r>
          </a:p>
        </p:txBody>
      </p:sp>
      <p:sp>
        <p:nvSpPr>
          <p:cNvPr id="7" name="TextBox 6">
            <a:extLst>
              <a:ext uri="{FF2B5EF4-FFF2-40B4-BE49-F238E27FC236}">
                <a16:creationId xmlns:a16="http://schemas.microsoft.com/office/drawing/2014/main" id="{D8859757-7DE6-FC5B-13FC-8930F5356FF3}"/>
              </a:ext>
            </a:extLst>
          </p:cNvPr>
          <p:cNvSpPr txBox="1"/>
          <p:nvPr/>
        </p:nvSpPr>
        <p:spPr>
          <a:xfrm>
            <a:off x="1145608" y="2782666"/>
            <a:ext cx="2494890" cy="1184924"/>
          </a:xfrm>
          <a:prstGeom prst="rect">
            <a:avLst/>
          </a:prstGeom>
          <a:ln w="12700">
            <a:solidFill>
              <a:srgbClr val="FFC000"/>
            </a:solidFill>
          </a:ln>
        </p:spPr>
        <p:txBody>
          <a:bodyPr wrap="square" rtlCol="0">
            <a:noAutofit/>
          </a:bodyPr>
          <a:lstStyle/>
          <a:p>
            <a:r>
              <a:rPr lang="en-GB" b="1" dirty="0">
                <a:solidFill>
                  <a:srgbClr val="00B0F0"/>
                </a:solidFill>
                <a:latin typeface="+mn-lt"/>
              </a:rPr>
              <a:t>B</a:t>
            </a:r>
            <a:r>
              <a:rPr lang="en-GB" dirty="0">
                <a:latin typeface="+mn-lt"/>
              </a:rPr>
              <a:t>ox the command word</a:t>
            </a:r>
          </a:p>
          <a:p>
            <a:r>
              <a:rPr lang="en-GB" b="1" dirty="0">
                <a:solidFill>
                  <a:srgbClr val="00B0F0"/>
                </a:solidFill>
                <a:latin typeface="+mn-lt"/>
              </a:rPr>
              <a:t>U</a:t>
            </a:r>
            <a:r>
              <a:rPr lang="en-GB" dirty="0">
                <a:latin typeface="+mn-lt"/>
              </a:rPr>
              <a:t>nderline key parts </a:t>
            </a:r>
            <a:r>
              <a:rPr lang="en-GB" b="1" dirty="0">
                <a:solidFill>
                  <a:srgbClr val="00B0F0"/>
                </a:solidFill>
                <a:latin typeface="+mn-lt"/>
              </a:rPr>
              <a:t>G</a:t>
            </a:r>
            <a:r>
              <a:rPr lang="en-GB" dirty="0">
                <a:latin typeface="+mn-lt"/>
              </a:rPr>
              <a:t>lance back over</a:t>
            </a:r>
          </a:p>
          <a:p>
            <a:endParaRPr lang="en-GB" b="1" dirty="0">
              <a:solidFill>
                <a:srgbClr val="20234E"/>
              </a:solidFill>
            </a:endParaRPr>
          </a:p>
        </p:txBody>
      </p:sp>
      <p:sp>
        <p:nvSpPr>
          <p:cNvPr id="8" name="TextBox 7">
            <a:extLst>
              <a:ext uri="{FF2B5EF4-FFF2-40B4-BE49-F238E27FC236}">
                <a16:creationId xmlns:a16="http://schemas.microsoft.com/office/drawing/2014/main" id="{E8011A79-928C-E941-501B-5F447D160023}"/>
              </a:ext>
            </a:extLst>
          </p:cNvPr>
          <p:cNvSpPr txBox="1"/>
          <p:nvPr/>
        </p:nvSpPr>
        <p:spPr>
          <a:xfrm>
            <a:off x="4391981" y="2776331"/>
            <a:ext cx="2808312" cy="1184924"/>
          </a:xfrm>
          <a:prstGeom prst="rect">
            <a:avLst/>
          </a:prstGeom>
          <a:ln w="12700">
            <a:solidFill>
              <a:srgbClr val="FFC000"/>
            </a:solidFill>
          </a:ln>
        </p:spPr>
        <p:txBody>
          <a:bodyPr wrap="square" rtlCol="0">
            <a:noAutofit/>
          </a:bodyPr>
          <a:lstStyle/>
          <a:p>
            <a:r>
              <a:rPr lang="en-GB" b="1" dirty="0">
                <a:solidFill>
                  <a:srgbClr val="C00000"/>
                </a:solidFill>
                <a:latin typeface="+mn-lt"/>
              </a:rPr>
              <a:t>B</a:t>
            </a:r>
            <a:r>
              <a:rPr lang="en-GB" dirty="0">
                <a:latin typeface="+mn-lt"/>
              </a:rPr>
              <a:t>ox the command word</a:t>
            </a:r>
          </a:p>
          <a:p>
            <a:r>
              <a:rPr lang="en-GB" b="1" dirty="0">
                <a:solidFill>
                  <a:srgbClr val="C00000"/>
                </a:solidFill>
                <a:latin typeface="+mn-lt"/>
              </a:rPr>
              <a:t>U</a:t>
            </a:r>
            <a:r>
              <a:rPr lang="en-GB" dirty="0">
                <a:latin typeface="+mn-lt"/>
              </a:rPr>
              <a:t>nderline key parts </a:t>
            </a:r>
            <a:r>
              <a:rPr lang="en-GB" b="1" dirty="0">
                <a:solidFill>
                  <a:srgbClr val="C00000"/>
                </a:solidFill>
                <a:latin typeface="+mn-lt"/>
              </a:rPr>
              <a:t>S</a:t>
            </a:r>
            <a:r>
              <a:rPr lang="en-GB" dirty="0">
                <a:latin typeface="+mn-lt"/>
              </a:rPr>
              <a:t>ubstitute key words</a:t>
            </a:r>
          </a:p>
          <a:p>
            <a:r>
              <a:rPr lang="en-GB" b="1" dirty="0">
                <a:solidFill>
                  <a:srgbClr val="C00000"/>
                </a:solidFill>
                <a:latin typeface="+mn-lt"/>
              </a:rPr>
              <a:t>T</a:t>
            </a:r>
            <a:r>
              <a:rPr lang="en-GB" dirty="0">
                <a:latin typeface="+mn-lt"/>
              </a:rPr>
              <a:t>hink</a:t>
            </a:r>
          </a:p>
        </p:txBody>
      </p:sp>
      <p:sp>
        <p:nvSpPr>
          <p:cNvPr id="14" name="TextBox 13">
            <a:extLst>
              <a:ext uri="{FF2B5EF4-FFF2-40B4-BE49-F238E27FC236}">
                <a16:creationId xmlns:a16="http://schemas.microsoft.com/office/drawing/2014/main" id="{AB165278-8E9E-E707-74F9-BFEB3E512F6D}"/>
              </a:ext>
            </a:extLst>
          </p:cNvPr>
          <p:cNvSpPr txBox="1"/>
          <p:nvPr/>
        </p:nvSpPr>
        <p:spPr>
          <a:xfrm>
            <a:off x="251520" y="4384149"/>
            <a:ext cx="9036496" cy="338554"/>
          </a:xfrm>
          <a:prstGeom prst="rect">
            <a:avLst/>
          </a:prstGeom>
          <a:noFill/>
        </p:spPr>
        <p:txBody>
          <a:bodyPr wrap="square">
            <a:spAutoFit/>
          </a:bodyPr>
          <a:lstStyle/>
          <a:p>
            <a:r>
              <a:rPr lang="en-GB" sz="1600" dirty="0">
                <a:latin typeface="+mn-lt"/>
              </a:rPr>
              <a:t>As in Components 01 and 02 development of points is crucial to access Level 2 and beyond. </a:t>
            </a:r>
          </a:p>
        </p:txBody>
      </p:sp>
      <p:sp>
        <p:nvSpPr>
          <p:cNvPr id="4" name="TextBox 3">
            <a:extLst>
              <a:ext uri="{FF2B5EF4-FFF2-40B4-BE49-F238E27FC236}">
                <a16:creationId xmlns:a16="http://schemas.microsoft.com/office/drawing/2014/main" id="{C03EB133-C2AC-A086-93F0-8E124677152E}"/>
              </a:ext>
            </a:extLst>
          </p:cNvPr>
          <p:cNvSpPr txBox="1"/>
          <p:nvPr/>
        </p:nvSpPr>
        <p:spPr>
          <a:xfrm>
            <a:off x="1187624" y="2339182"/>
            <a:ext cx="2160240" cy="369332"/>
          </a:xfrm>
          <a:prstGeom prst="rect">
            <a:avLst/>
          </a:prstGeom>
          <a:noFill/>
        </p:spPr>
        <p:txBody>
          <a:bodyPr wrap="square">
            <a:spAutoFit/>
          </a:bodyPr>
          <a:lstStyle/>
          <a:p>
            <a:r>
              <a:rPr lang="en-GB" b="1" dirty="0">
                <a:solidFill>
                  <a:srgbClr val="00B0F0"/>
                </a:solidFill>
                <a:latin typeface="+mn-lt"/>
              </a:rPr>
              <a:t>BUG</a:t>
            </a:r>
            <a:r>
              <a:rPr lang="en-GB" b="1" dirty="0">
                <a:latin typeface="+mn-lt"/>
              </a:rPr>
              <a:t> the question</a:t>
            </a:r>
          </a:p>
        </p:txBody>
      </p:sp>
      <p:sp>
        <p:nvSpPr>
          <p:cNvPr id="9" name="TextBox 8">
            <a:extLst>
              <a:ext uri="{FF2B5EF4-FFF2-40B4-BE49-F238E27FC236}">
                <a16:creationId xmlns:a16="http://schemas.microsoft.com/office/drawing/2014/main" id="{7548553E-B02F-00CF-103A-B0309CA54587}"/>
              </a:ext>
            </a:extLst>
          </p:cNvPr>
          <p:cNvSpPr txBox="1"/>
          <p:nvPr/>
        </p:nvSpPr>
        <p:spPr>
          <a:xfrm>
            <a:off x="4664289" y="2313257"/>
            <a:ext cx="2263697" cy="369332"/>
          </a:xfrm>
          <a:prstGeom prst="rect">
            <a:avLst/>
          </a:prstGeom>
          <a:noFill/>
        </p:spPr>
        <p:txBody>
          <a:bodyPr wrap="square">
            <a:spAutoFit/>
          </a:bodyPr>
          <a:lstStyle/>
          <a:p>
            <a:r>
              <a:rPr lang="en-GB" b="1" dirty="0">
                <a:solidFill>
                  <a:srgbClr val="C00000"/>
                </a:solidFill>
                <a:latin typeface="+mn-lt"/>
              </a:rPr>
              <a:t>BUST</a:t>
            </a:r>
            <a:r>
              <a:rPr lang="en-GB" b="1" dirty="0">
                <a:latin typeface="+mn-lt"/>
              </a:rPr>
              <a:t> the question</a:t>
            </a:r>
          </a:p>
        </p:txBody>
      </p:sp>
    </p:spTree>
    <p:extLst>
      <p:ext uri="{BB962C8B-B14F-4D97-AF65-F5344CB8AC3E}">
        <p14:creationId xmlns:p14="http://schemas.microsoft.com/office/powerpoint/2010/main" val="778436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596CC4-8F8A-589E-C349-B02B26A0258D}"/>
              </a:ext>
            </a:extLst>
          </p:cNvPr>
          <p:cNvSpPr>
            <a:spLocks noGrp="1"/>
          </p:cNvSpPr>
          <p:nvPr>
            <p:ph type="body" sz="quarter" idx="10"/>
          </p:nvPr>
        </p:nvSpPr>
        <p:spPr/>
        <p:txBody>
          <a:bodyPr/>
          <a:lstStyle/>
          <a:p>
            <a:r>
              <a:rPr lang="en-GB" dirty="0"/>
              <a:t>‘</a:t>
            </a:r>
            <a:r>
              <a:rPr lang="en-GB" dirty="0" err="1"/>
              <a:t>BUG’ing</a:t>
            </a:r>
            <a:r>
              <a:rPr lang="en-GB" dirty="0"/>
              <a:t> the question</a:t>
            </a:r>
          </a:p>
        </p:txBody>
      </p:sp>
      <p:pic>
        <p:nvPicPr>
          <p:cNvPr id="5" name="Picture 4" descr="Question paper extract">
            <a:extLst>
              <a:ext uri="{FF2B5EF4-FFF2-40B4-BE49-F238E27FC236}">
                <a16:creationId xmlns:a16="http://schemas.microsoft.com/office/drawing/2014/main" id="{3D2D7F13-0A51-7DC9-C70C-1F1EC29D23CA}"/>
              </a:ext>
            </a:extLst>
          </p:cNvPr>
          <p:cNvPicPr>
            <a:picLocks noChangeAspect="1"/>
          </p:cNvPicPr>
          <p:nvPr/>
        </p:nvPicPr>
        <p:blipFill>
          <a:blip r:embed="rId3"/>
          <a:stretch>
            <a:fillRect/>
          </a:stretch>
        </p:blipFill>
        <p:spPr>
          <a:xfrm>
            <a:off x="1610588" y="2197647"/>
            <a:ext cx="6201772" cy="881363"/>
          </a:xfrm>
          <a:prstGeom prst="rect">
            <a:avLst/>
          </a:prstGeom>
        </p:spPr>
      </p:pic>
      <p:sp>
        <p:nvSpPr>
          <p:cNvPr id="6" name="Rectangle 5">
            <a:extLst>
              <a:ext uri="{FF2B5EF4-FFF2-40B4-BE49-F238E27FC236}">
                <a16:creationId xmlns:a16="http://schemas.microsoft.com/office/drawing/2014/main" id="{E6E560C6-FBEB-CE81-60D2-BE1FBF6791D0}"/>
              </a:ext>
              <a:ext uri="{C183D7F6-B498-43B3-948B-1728B52AA6E4}">
                <adec:decorative xmlns:adec="http://schemas.microsoft.com/office/drawing/2017/decorative" val="1"/>
              </a:ext>
            </a:extLst>
          </p:cNvPr>
          <p:cNvSpPr/>
          <p:nvPr/>
        </p:nvSpPr>
        <p:spPr>
          <a:xfrm>
            <a:off x="1964576" y="2822112"/>
            <a:ext cx="1743328" cy="2568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 name="Straight Connector 6">
            <a:extLst>
              <a:ext uri="{FF2B5EF4-FFF2-40B4-BE49-F238E27FC236}">
                <a16:creationId xmlns:a16="http://schemas.microsoft.com/office/drawing/2014/main" id="{91BF4E7A-A4AA-8E53-A761-41EEE8973F9A}"/>
              </a:ext>
              <a:ext uri="{C183D7F6-B498-43B3-948B-1728B52AA6E4}">
                <adec:decorative xmlns:adec="http://schemas.microsoft.com/office/drawing/2017/decorative" val="1"/>
              </a:ext>
            </a:extLst>
          </p:cNvPr>
          <p:cNvCxnSpPr>
            <a:cxnSpLocks/>
          </p:cNvCxnSpPr>
          <p:nvPr/>
        </p:nvCxnSpPr>
        <p:spPr>
          <a:xfrm>
            <a:off x="2347622" y="2523489"/>
            <a:ext cx="6402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379535-722D-582A-7569-91A47FBEC354}"/>
              </a:ext>
              <a:ext uri="{C183D7F6-B498-43B3-948B-1728B52AA6E4}">
                <adec:decorative xmlns:adec="http://schemas.microsoft.com/office/drawing/2017/decorative" val="1"/>
              </a:ext>
            </a:extLst>
          </p:cNvPr>
          <p:cNvCxnSpPr>
            <a:cxnSpLocks/>
          </p:cNvCxnSpPr>
          <p:nvPr/>
        </p:nvCxnSpPr>
        <p:spPr>
          <a:xfrm>
            <a:off x="3055799" y="2518175"/>
            <a:ext cx="5800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36F666-E2D3-89F3-8FCF-AFE0AA39CEB7}"/>
              </a:ext>
              <a:ext uri="{C183D7F6-B498-43B3-948B-1728B52AA6E4}">
                <adec:decorative xmlns:adec="http://schemas.microsoft.com/office/drawing/2017/decorative" val="1"/>
              </a:ext>
            </a:extLst>
          </p:cNvPr>
          <p:cNvCxnSpPr>
            <a:cxnSpLocks/>
          </p:cNvCxnSpPr>
          <p:nvPr/>
        </p:nvCxnSpPr>
        <p:spPr>
          <a:xfrm>
            <a:off x="5547287" y="2518175"/>
            <a:ext cx="13289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Bug'">
            <a:extLst>
              <a:ext uri="{FF2B5EF4-FFF2-40B4-BE49-F238E27FC236}">
                <a16:creationId xmlns:a16="http://schemas.microsoft.com/office/drawing/2014/main" id="{AAFFF245-AE30-343E-4412-03BA35ECFD60}"/>
              </a:ext>
            </a:extLst>
          </p:cNvPr>
          <p:cNvPicPr>
            <a:picLocks noChangeAspect="1"/>
          </p:cNvPicPr>
          <p:nvPr/>
        </p:nvPicPr>
        <p:blipFill>
          <a:blip r:embed="rId4"/>
          <a:stretch>
            <a:fillRect/>
          </a:stretch>
        </p:blipFill>
        <p:spPr>
          <a:xfrm>
            <a:off x="357679" y="868817"/>
            <a:ext cx="962746" cy="877268"/>
          </a:xfrm>
          <a:prstGeom prst="rect">
            <a:avLst/>
          </a:prstGeom>
        </p:spPr>
      </p:pic>
      <p:sp>
        <p:nvSpPr>
          <p:cNvPr id="12" name="TextBox 11">
            <a:extLst>
              <a:ext uri="{FF2B5EF4-FFF2-40B4-BE49-F238E27FC236}">
                <a16:creationId xmlns:a16="http://schemas.microsoft.com/office/drawing/2014/main" id="{223B0487-918A-606F-7516-A4D15F4F2042}"/>
              </a:ext>
            </a:extLst>
          </p:cNvPr>
          <p:cNvSpPr txBox="1"/>
          <p:nvPr/>
        </p:nvSpPr>
        <p:spPr>
          <a:xfrm>
            <a:off x="3710876" y="3810366"/>
            <a:ext cx="2369815" cy="920142"/>
          </a:xfrm>
          <a:prstGeom prst="rect">
            <a:avLst/>
          </a:prstGeom>
          <a:ln>
            <a:solidFill>
              <a:srgbClr val="587D6B">
                <a:alpha val="35000"/>
              </a:srgbClr>
            </a:solidFill>
          </a:ln>
        </p:spPr>
        <p:style>
          <a:lnRef idx="2">
            <a:schemeClr val="dk1"/>
          </a:lnRef>
          <a:fillRef idx="1">
            <a:schemeClr val="lt1"/>
          </a:fillRef>
          <a:effectRef idx="0">
            <a:schemeClr val="dk1"/>
          </a:effectRef>
          <a:fontRef idx="minor">
            <a:schemeClr val="dk1"/>
          </a:fontRef>
        </p:style>
        <p:txBody>
          <a:bodyPr wrap="square" rtlCol="0">
            <a:noAutofit/>
          </a:bodyPr>
          <a:lstStyle/>
          <a:p>
            <a:pPr marL="214313" indent="-214313">
              <a:buFont typeface="Arial" panose="020B0604020202020204" pitchFamily="34" charset="0"/>
              <a:buChar char="•"/>
            </a:pPr>
            <a:r>
              <a:rPr lang="en-GB" sz="1400" dirty="0">
                <a:solidFill>
                  <a:schemeClr val="tx1"/>
                </a:solidFill>
              </a:rPr>
              <a:t>How far do you agree?</a:t>
            </a:r>
          </a:p>
          <a:p>
            <a:pPr marL="214313" indent="-214313">
              <a:buFont typeface="Arial" panose="020B0604020202020204" pitchFamily="34" charset="0"/>
              <a:buChar char="•"/>
            </a:pPr>
            <a:r>
              <a:rPr lang="en-GB" sz="1400" dirty="0">
                <a:solidFill>
                  <a:schemeClr val="tx1"/>
                </a:solidFill>
              </a:rPr>
              <a:t>Argument needed</a:t>
            </a:r>
          </a:p>
          <a:p>
            <a:pPr marL="214313" indent="-214313">
              <a:buFont typeface="Arial" panose="020B0604020202020204" pitchFamily="34" charset="0"/>
              <a:buChar char="•"/>
            </a:pPr>
            <a:r>
              <a:rPr lang="en-GB" sz="1400" dirty="0">
                <a:solidFill>
                  <a:schemeClr val="tx1"/>
                </a:solidFill>
              </a:rPr>
              <a:t>Judgement needed</a:t>
            </a:r>
          </a:p>
          <a:p>
            <a:pPr marL="214313" indent="-214313">
              <a:buFont typeface="Arial" panose="020B0604020202020204" pitchFamily="34" charset="0"/>
              <a:buChar char="•"/>
            </a:pPr>
            <a:r>
              <a:rPr lang="en-GB" sz="1400" dirty="0">
                <a:solidFill>
                  <a:schemeClr val="tx1"/>
                </a:solidFill>
              </a:rPr>
              <a:t>Conclusion</a:t>
            </a:r>
          </a:p>
        </p:txBody>
      </p:sp>
      <p:sp>
        <p:nvSpPr>
          <p:cNvPr id="13" name="TextBox 12">
            <a:extLst>
              <a:ext uri="{FF2B5EF4-FFF2-40B4-BE49-F238E27FC236}">
                <a16:creationId xmlns:a16="http://schemas.microsoft.com/office/drawing/2014/main" id="{0CB88A3C-074B-FD8E-4D46-EE4AAB2A1570}"/>
              </a:ext>
            </a:extLst>
          </p:cNvPr>
          <p:cNvSpPr txBox="1"/>
          <p:nvPr/>
        </p:nvSpPr>
        <p:spPr>
          <a:xfrm>
            <a:off x="1320425" y="1514961"/>
            <a:ext cx="1307359" cy="317972"/>
          </a:xfrm>
          <a:prstGeom prst="rect">
            <a:avLst/>
          </a:prstGeom>
          <a:ln>
            <a:solidFill>
              <a:srgbClr val="587D6B">
                <a:alpha val="35000"/>
              </a:srgbClr>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en-GB" sz="1400" dirty="0">
                <a:solidFill>
                  <a:schemeClr val="tx1"/>
                </a:solidFill>
              </a:rPr>
              <a:t>Global scale</a:t>
            </a:r>
          </a:p>
        </p:txBody>
      </p:sp>
      <p:sp>
        <p:nvSpPr>
          <p:cNvPr id="14" name="TextBox 13">
            <a:extLst>
              <a:ext uri="{FF2B5EF4-FFF2-40B4-BE49-F238E27FC236}">
                <a16:creationId xmlns:a16="http://schemas.microsoft.com/office/drawing/2014/main" id="{8272B975-BA85-DFCE-3EF5-B1EC2A8633E9}"/>
              </a:ext>
            </a:extLst>
          </p:cNvPr>
          <p:cNvSpPr txBox="1"/>
          <p:nvPr/>
        </p:nvSpPr>
        <p:spPr>
          <a:xfrm>
            <a:off x="6088535" y="1419622"/>
            <a:ext cx="1917594" cy="732483"/>
          </a:xfrm>
          <a:prstGeom prst="rect">
            <a:avLst/>
          </a:prstGeom>
          <a:ln>
            <a:solidFill>
              <a:srgbClr val="587D6B">
                <a:alpha val="35000"/>
              </a:srgbClr>
            </a:solidFill>
          </a:ln>
        </p:spPr>
        <p:style>
          <a:lnRef idx="2">
            <a:schemeClr val="dk1"/>
          </a:lnRef>
          <a:fillRef idx="1">
            <a:schemeClr val="lt1"/>
          </a:fillRef>
          <a:effectRef idx="0">
            <a:schemeClr val="dk1"/>
          </a:effectRef>
          <a:fontRef idx="minor">
            <a:schemeClr val="dk1"/>
          </a:fontRef>
        </p:style>
        <p:txBody>
          <a:bodyPr wrap="square" rtlCol="0">
            <a:noAutofit/>
          </a:bodyPr>
          <a:lstStyle/>
          <a:p>
            <a:pPr marL="214313" indent="-214313">
              <a:buFont typeface="Arial" panose="020B0604020202020204" pitchFamily="34" charset="0"/>
              <a:buChar char="•"/>
            </a:pPr>
            <a:r>
              <a:rPr lang="en-GB" sz="1400" dirty="0">
                <a:solidFill>
                  <a:schemeClr val="tx1"/>
                </a:solidFill>
              </a:rPr>
              <a:t>More serious?</a:t>
            </a:r>
          </a:p>
          <a:p>
            <a:pPr marL="214313" indent="-214313">
              <a:buFont typeface="Arial" panose="020B0604020202020204" pitchFamily="34" charset="0"/>
              <a:buChar char="•"/>
            </a:pPr>
            <a:r>
              <a:rPr lang="en-GB" sz="1400" dirty="0">
                <a:solidFill>
                  <a:schemeClr val="tx1"/>
                </a:solidFill>
              </a:rPr>
              <a:t>Worse?</a:t>
            </a:r>
          </a:p>
          <a:p>
            <a:pPr marL="214313" indent="-214313">
              <a:buFont typeface="Arial" panose="020B0604020202020204" pitchFamily="34" charset="0"/>
              <a:buChar char="•"/>
            </a:pPr>
            <a:r>
              <a:rPr lang="en-GB" sz="1400" dirty="0">
                <a:solidFill>
                  <a:schemeClr val="tx1"/>
                </a:solidFill>
              </a:rPr>
              <a:t>Harder to fix?</a:t>
            </a:r>
          </a:p>
        </p:txBody>
      </p:sp>
      <p:cxnSp>
        <p:nvCxnSpPr>
          <p:cNvPr id="15" name="Straight Arrow Connector 14" descr="Arrow">
            <a:extLst>
              <a:ext uri="{FF2B5EF4-FFF2-40B4-BE49-F238E27FC236}">
                <a16:creationId xmlns:a16="http://schemas.microsoft.com/office/drawing/2014/main" id="{0D0198DA-9864-2335-536C-11FDF35F9189}"/>
              </a:ext>
            </a:extLst>
          </p:cNvPr>
          <p:cNvCxnSpPr>
            <a:cxnSpLocks/>
          </p:cNvCxnSpPr>
          <p:nvPr/>
        </p:nvCxnSpPr>
        <p:spPr>
          <a:xfrm flipH="1" flipV="1">
            <a:off x="3407664" y="3052136"/>
            <a:ext cx="520737" cy="767366"/>
          </a:xfrm>
          <a:prstGeom prst="straightConnector1">
            <a:avLst/>
          </a:prstGeom>
          <a:ln w="57150">
            <a:solidFill>
              <a:srgbClr val="587D6B"/>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rrow">
            <a:extLst>
              <a:ext uri="{FF2B5EF4-FFF2-40B4-BE49-F238E27FC236}">
                <a16:creationId xmlns:a16="http://schemas.microsoft.com/office/drawing/2014/main" id="{28B48EED-B500-5D75-983E-E36155308ED9}"/>
              </a:ext>
            </a:extLst>
          </p:cNvPr>
          <p:cNvCxnSpPr>
            <a:cxnSpLocks/>
          </p:cNvCxnSpPr>
          <p:nvPr/>
        </p:nvCxnSpPr>
        <p:spPr>
          <a:xfrm>
            <a:off x="2255888" y="1836868"/>
            <a:ext cx="432653" cy="562818"/>
          </a:xfrm>
          <a:prstGeom prst="straightConnector1">
            <a:avLst/>
          </a:prstGeom>
          <a:ln w="57150">
            <a:solidFill>
              <a:srgbClr val="587D6B"/>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a:extLst>
              <a:ext uri="{FF2B5EF4-FFF2-40B4-BE49-F238E27FC236}">
                <a16:creationId xmlns:a16="http://schemas.microsoft.com/office/drawing/2014/main" id="{2375B644-3744-3AE9-DBD0-02D8896D4162}"/>
              </a:ext>
            </a:extLst>
          </p:cNvPr>
          <p:cNvCxnSpPr>
            <a:cxnSpLocks/>
          </p:cNvCxnSpPr>
          <p:nvPr/>
        </p:nvCxnSpPr>
        <p:spPr>
          <a:xfrm flipH="1">
            <a:off x="5804006" y="2019068"/>
            <a:ext cx="276686" cy="339964"/>
          </a:xfrm>
          <a:prstGeom prst="straightConnector1">
            <a:avLst/>
          </a:prstGeom>
          <a:ln w="57150">
            <a:solidFill>
              <a:srgbClr val="587D6B"/>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781620B-547A-00C2-F04C-E42C422302EB}"/>
              </a:ext>
            </a:extLst>
          </p:cNvPr>
          <p:cNvSpPr txBox="1"/>
          <p:nvPr/>
        </p:nvSpPr>
        <p:spPr>
          <a:xfrm>
            <a:off x="1187625" y="3819503"/>
            <a:ext cx="2160073" cy="911005"/>
          </a:xfrm>
          <a:prstGeom prst="rect">
            <a:avLst/>
          </a:prstGeom>
          <a:ln>
            <a:solidFill>
              <a:srgbClr val="587D6B">
                <a:alpha val="35000"/>
              </a:srgbClr>
            </a:solidFill>
          </a:ln>
        </p:spPr>
        <p:style>
          <a:lnRef idx="2">
            <a:schemeClr val="dk1"/>
          </a:lnRef>
          <a:fillRef idx="1">
            <a:schemeClr val="lt1"/>
          </a:fillRef>
          <a:effectRef idx="0">
            <a:schemeClr val="dk1"/>
          </a:effectRef>
          <a:fontRef idx="minor">
            <a:schemeClr val="dk1"/>
          </a:fontRef>
        </p:style>
        <p:txBody>
          <a:bodyPr wrap="square" rtlCol="0">
            <a:noAutofit/>
          </a:bodyPr>
          <a:lstStyle/>
          <a:p>
            <a:pPr marL="214313" indent="-214313">
              <a:buFont typeface="Arial" panose="020B0604020202020204" pitchFamily="34" charset="0"/>
              <a:buChar char="•"/>
            </a:pPr>
            <a:r>
              <a:rPr lang="en-GB" sz="1400" dirty="0">
                <a:solidFill>
                  <a:schemeClr val="tx1"/>
                </a:solidFill>
              </a:rPr>
              <a:t>Natural environments</a:t>
            </a:r>
          </a:p>
          <a:p>
            <a:pPr marL="214313" indent="-214313">
              <a:buFont typeface="Arial" panose="020B0604020202020204" pitchFamily="34" charset="0"/>
              <a:buChar char="•"/>
            </a:pPr>
            <a:r>
              <a:rPr lang="en-GB" sz="1400" dirty="0">
                <a:solidFill>
                  <a:schemeClr val="tx1"/>
                </a:solidFill>
              </a:rPr>
              <a:t>Species</a:t>
            </a:r>
          </a:p>
          <a:p>
            <a:pPr marL="214313" indent="-214313">
              <a:buFont typeface="Arial" panose="020B0604020202020204" pitchFamily="34" charset="0"/>
              <a:buChar char="•"/>
            </a:pPr>
            <a:r>
              <a:rPr lang="en-GB" sz="1400" dirty="0">
                <a:solidFill>
                  <a:schemeClr val="tx1"/>
                </a:solidFill>
              </a:rPr>
              <a:t>Habitats</a:t>
            </a:r>
          </a:p>
          <a:p>
            <a:pPr marL="214313" indent="-214313">
              <a:buFont typeface="Arial" panose="020B0604020202020204" pitchFamily="34" charset="0"/>
              <a:buChar char="•"/>
            </a:pPr>
            <a:r>
              <a:rPr lang="en-GB" sz="1400" dirty="0">
                <a:solidFill>
                  <a:schemeClr val="tx1"/>
                </a:solidFill>
              </a:rPr>
              <a:t>Extinction </a:t>
            </a:r>
          </a:p>
        </p:txBody>
      </p:sp>
      <p:cxnSp>
        <p:nvCxnSpPr>
          <p:cNvPr id="19" name="Straight Arrow Connector 18" descr="Arrow">
            <a:extLst>
              <a:ext uri="{FF2B5EF4-FFF2-40B4-BE49-F238E27FC236}">
                <a16:creationId xmlns:a16="http://schemas.microsoft.com/office/drawing/2014/main" id="{5355BA56-C30D-BA45-751E-8823FCDD7428}"/>
              </a:ext>
            </a:extLst>
          </p:cNvPr>
          <p:cNvCxnSpPr>
            <a:cxnSpLocks/>
          </p:cNvCxnSpPr>
          <p:nvPr/>
        </p:nvCxnSpPr>
        <p:spPr>
          <a:xfrm flipV="1">
            <a:off x="1651108" y="2675485"/>
            <a:ext cx="367936" cy="1144017"/>
          </a:xfrm>
          <a:prstGeom prst="straightConnector1">
            <a:avLst/>
          </a:prstGeom>
          <a:ln w="57150">
            <a:solidFill>
              <a:srgbClr val="587D6B"/>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15238BD-B222-A98B-B079-FD7C30979A34}"/>
              </a:ext>
            </a:extLst>
          </p:cNvPr>
          <p:cNvSpPr txBox="1"/>
          <p:nvPr/>
        </p:nvSpPr>
        <p:spPr>
          <a:xfrm>
            <a:off x="3055799" y="1134937"/>
            <a:ext cx="2834730" cy="988152"/>
          </a:xfrm>
          <a:prstGeom prst="rect">
            <a:avLst/>
          </a:prstGeom>
          <a:ln>
            <a:solidFill>
              <a:srgbClr val="587D6B">
                <a:alpha val="35000"/>
              </a:srgbClr>
            </a:solidFill>
          </a:ln>
        </p:spPr>
        <p:style>
          <a:lnRef idx="2">
            <a:schemeClr val="dk1"/>
          </a:lnRef>
          <a:fillRef idx="1">
            <a:schemeClr val="lt1"/>
          </a:fillRef>
          <a:effectRef idx="0">
            <a:schemeClr val="dk1"/>
          </a:effectRef>
          <a:fontRef idx="minor">
            <a:schemeClr val="dk1"/>
          </a:fontRef>
        </p:style>
        <p:txBody>
          <a:bodyPr wrap="square" rtlCol="0">
            <a:noAutofit/>
          </a:bodyPr>
          <a:lstStyle/>
          <a:p>
            <a:pPr marL="214313" indent="-214313">
              <a:buFont typeface="Arial" panose="020B0604020202020204" pitchFamily="34" charset="0"/>
              <a:buChar char="•"/>
            </a:pPr>
            <a:r>
              <a:rPr lang="en-GB" sz="1400" dirty="0">
                <a:solidFill>
                  <a:schemeClr val="tx1"/>
                </a:solidFill>
              </a:rPr>
              <a:t>Money, jobs, infrastructure,</a:t>
            </a:r>
          </a:p>
          <a:p>
            <a:pPr marL="214313" indent="-214313">
              <a:buFont typeface="Arial" panose="020B0604020202020204" pitchFamily="34" charset="0"/>
              <a:buChar char="•"/>
            </a:pPr>
            <a:r>
              <a:rPr lang="en-GB" sz="1400" dirty="0">
                <a:solidFill>
                  <a:schemeClr val="tx1"/>
                </a:solidFill>
              </a:rPr>
              <a:t>Insurance spending</a:t>
            </a:r>
          </a:p>
          <a:p>
            <a:pPr marL="214313" indent="-214313">
              <a:buFont typeface="Arial" panose="020B0604020202020204" pitchFamily="34" charset="0"/>
              <a:buChar char="•"/>
            </a:pPr>
            <a:r>
              <a:rPr lang="en-GB" sz="1400" dirty="0">
                <a:solidFill>
                  <a:schemeClr val="tx1"/>
                </a:solidFill>
              </a:rPr>
              <a:t>Mitigating</a:t>
            </a:r>
          </a:p>
          <a:p>
            <a:pPr marL="214313" indent="-214313">
              <a:buFont typeface="Arial" panose="020B0604020202020204" pitchFamily="34" charset="0"/>
              <a:buChar char="•"/>
            </a:pPr>
            <a:r>
              <a:rPr lang="en-GB" sz="1400" dirty="0">
                <a:solidFill>
                  <a:schemeClr val="tx1"/>
                </a:solidFill>
              </a:rPr>
              <a:t>Repairing</a:t>
            </a:r>
          </a:p>
        </p:txBody>
      </p:sp>
      <p:cxnSp>
        <p:nvCxnSpPr>
          <p:cNvPr id="21" name="Straight Connector 20">
            <a:extLst>
              <a:ext uri="{FF2B5EF4-FFF2-40B4-BE49-F238E27FC236}">
                <a16:creationId xmlns:a16="http://schemas.microsoft.com/office/drawing/2014/main" id="{12250A02-3AA0-C6F8-9CCD-A514B57E57FD}"/>
              </a:ext>
            </a:extLst>
          </p:cNvPr>
          <p:cNvCxnSpPr>
            <a:cxnSpLocks/>
          </p:cNvCxnSpPr>
          <p:nvPr/>
        </p:nvCxnSpPr>
        <p:spPr>
          <a:xfrm>
            <a:off x="2019044" y="2728100"/>
            <a:ext cx="13286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4" descr="Google eyes">
            <a:extLst>
              <a:ext uri="{FF2B5EF4-FFF2-40B4-BE49-F238E27FC236}">
                <a16:creationId xmlns:a16="http://schemas.microsoft.com/office/drawing/2014/main" id="{6F2F2F89-E512-4AFD-5BFB-6D3C4154E2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523" b="3026"/>
          <a:stretch/>
        </p:blipFill>
        <p:spPr bwMode="auto">
          <a:xfrm>
            <a:off x="7753587" y="2712057"/>
            <a:ext cx="474134" cy="2622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0AFB03B-43D0-6FCF-9DEC-211860F4E99E}"/>
              </a:ext>
            </a:extLst>
          </p:cNvPr>
          <p:cNvSpPr txBox="1"/>
          <p:nvPr/>
        </p:nvSpPr>
        <p:spPr>
          <a:xfrm>
            <a:off x="6198040" y="3153937"/>
            <a:ext cx="2029681" cy="978320"/>
          </a:xfrm>
          <a:prstGeom prst="rect">
            <a:avLst/>
          </a:prstGeom>
          <a:ln>
            <a:solidFill>
              <a:srgbClr val="587D6B">
                <a:alpha val="35000"/>
              </a:srgbClr>
            </a:solidFill>
          </a:ln>
        </p:spPr>
        <p:style>
          <a:lnRef idx="2">
            <a:schemeClr val="dk1"/>
          </a:lnRef>
          <a:fillRef idx="1">
            <a:schemeClr val="lt1"/>
          </a:fillRef>
          <a:effectRef idx="0">
            <a:schemeClr val="dk1"/>
          </a:effectRef>
          <a:fontRef idx="minor">
            <a:schemeClr val="dk1"/>
          </a:fontRef>
        </p:style>
        <p:txBody>
          <a:bodyPr wrap="square" rtlCol="0">
            <a:normAutofit fontScale="70000" lnSpcReduction="20000"/>
          </a:bodyPr>
          <a:lstStyle/>
          <a:p>
            <a:pPr marL="214313" indent="-214313">
              <a:buFont typeface="Arial" panose="020B0604020202020204" pitchFamily="34" charset="0"/>
              <a:buChar char="•"/>
            </a:pPr>
            <a:r>
              <a:rPr lang="en-GB" sz="2000" dirty="0">
                <a:solidFill>
                  <a:schemeClr val="tx1"/>
                </a:solidFill>
              </a:rPr>
              <a:t>Developed points (this mean that etc)</a:t>
            </a:r>
          </a:p>
          <a:p>
            <a:pPr marL="214313" indent="-214313">
              <a:buFont typeface="Arial" panose="020B0604020202020204" pitchFamily="34" charset="0"/>
              <a:buChar char="•"/>
            </a:pPr>
            <a:r>
              <a:rPr lang="en-GB" sz="2000" dirty="0">
                <a:solidFill>
                  <a:schemeClr val="tx1"/>
                </a:solidFill>
              </a:rPr>
              <a:t>Extended response</a:t>
            </a:r>
          </a:p>
          <a:p>
            <a:pPr marL="214313" indent="-214313">
              <a:buFont typeface="Arial" panose="020B0604020202020204" pitchFamily="34" charset="0"/>
              <a:buChar char="•"/>
            </a:pPr>
            <a:r>
              <a:rPr lang="en-GB" sz="2000" dirty="0">
                <a:solidFill>
                  <a:schemeClr val="tx1"/>
                </a:solidFill>
              </a:rPr>
              <a:t>Paragraphs</a:t>
            </a:r>
          </a:p>
          <a:p>
            <a:pPr marL="214313" indent="-214313">
              <a:buFont typeface="Arial" panose="020B0604020202020204" pitchFamily="34" charset="0"/>
              <a:buChar char="•"/>
            </a:pPr>
            <a:r>
              <a:rPr lang="en-GB" sz="2000" dirty="0">
                <a:solidFill>
                  <a:schemeClr val="tx1"/>
                </a:solidFill>
              </a:rPr>
              <a:t>Conclusion</a:t>
            </a:r>
          </a:p>
          <a:p>
            <a:pPr marL="214313" indent="-214313">
              <a:buFontTx/>
              <a:buChar char="-"/>
            </a:pPr>
            <a:endParaRPr lang="en-GB" dirty="0">
              <a:solidFill>
                <a:schemeClr val="tx1"/>
              </a:solidFill>
            </a:endParaRPr>
          </a:p>
        </p:txBody>
      </p:sp>
      <p:cxnSp>
        <p:nvCxnSpPr>
          <p:cNvPr id="24" name="Straight Arrow Connector 23" descr="Arrow">
            <a:extLst>
              <a:ext uri="{FF2B5EF4-FFF2-40B4-BE49-F238E27FC236}">
                <a16:creationId xmlns:a16="http://schemas.microsoft.com/office/drawing/2014/main" id="{F7502AF8-B897-9CE3-F74C-0717C62DDA98}"/>
              </a:ext>
            </a:extLst>
          </p:cNvPr>
          <p:cNvCxnSpPr>
            <a:cxnSpLocks/>
          </p:cNvCxnSpPr>
          <p:nvPr/>
        </p:nvCxnSpPr>
        <p:spPr>
          <a:xfrm flipH="1">
            <a:off x="3167310" y="2044257"/>
            <a:ext cx="118957" cy="339964"/>
          </a:xfrm>
          <a:prstGeom prst="straightConnector1">
            <a:avLst/>
          </a:prstGeom>
          <a:ln w="57150">
            <a:solidFill>
              <a:srgbClr val="587D6B"/>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83B6EE9-EB5B-A936-2023-153612752C0B}"/>
              </a:ext>
            </a:extLst>
          </p:cNvPr>
          <p:cNvSpPr txBox="1"/>
          <p:nvPr/>
        </p:nvSpPr>
        <p:spPr>
          <a:xfrm>
            <a:off x="8357849" y="4896911"/>
            <a:ext cx="750655" cy="123111"/>
          </a:xfrm>
          <a:prstGeom prst="rect">
            <a:avLst/>
          </a:prstGeom>
        </p:spPr>
        <p:txBody>
          <a:bodyPr vert="horz" wrap="square" lIns="0" tIns="0" rIns="0" bIns="0" rtlCol="0">
            <a:spAutoFit/>
          </a:bodyPr>
          <a:lstStyle/>
          <a:p>
            <a:pPr marL="12700" algn="l">
              <a:lnSpc>
                <a:spcPct val="100000"/>
              </a:lnSpc>
            </a:pPr>
            <a:r>
              <a:rPr lang="en-GB" sz="800" dirty="0">
                <a:solidFill>
                  <a:srgbClr val="1D1D1B"/>
                </a:solidFill>
                <a:latin typeface="+mn-lt"/>
                <a:cs typeface="BlissPro"/>
              </a:rPr>
              <a:t>© OCR 2023</a:t>
            </a:r>
          </a:p>
        </p:txBody>
      </p:sp>
    </p:spTree>
    <p:extLst>
      <p:ext uri="{BB962C8B-B14F-4D97-AF65-F5344CB8AC3E}">
        <p14:creationId xmlns:p14="http://schemas.microsoft.com/office/powerpoint/2010/main" val="126460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par>
                                <p:cTn id="33" presetID="14" presetClass="entr" presetSubtype="1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randombar(horizontal)">
                                      <p:cBhvr>
                                        <p:cTn id="54" dur="500"/>
                                        <p:tgtEl>
                                          <p:spTgt spid="18"/>
                                        </p:tgtEl>
                                      </p:cBhvr>
                                    </p:animEffect>
                                  </p:childTnLst>
                                </p:cTn>
                              </p:par>
                              <p:par>
                                <p:cTn id="55" presetID="14" presetClass="entr" presetSubtype="1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randombar(horizont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par>
                                <p:cTn id="62" presetID="14" presetClass="entr" presetSubtype="1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8" grpId="0" animBg="1"/>
      <p:bldP spid="20"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9D8BD1-FDEF-EA42-A40B-F52F898AFCF2}"/>
              </a:ext>
            </a:extLst>
          </p:cNvPr>
          <p:cNvSpPr>
            <a:spLocks noGrp="1"/>
          </p:cNvSpPr>
          <p:nvPr>
            <p:ph type="body" sz="quarter" idx="10"/>
          </p:nvPr>
        </p:nvSpPr>
        <p:spPr/>
        <p:txBody>
          <a:bodyPr/>
          <a:lstStyle/>
          <a:p>
            <a:r>
              <a:rPr lang="en-US" dirty="0"/>
              <a:t>Tackling Levelled Marked Questions </a:t>
            </a:r>
          </a:p>
        </p:txBody>
      </p:sp>
      <p:sp>
        <p:nvSpPr>
          <p:cNvPr id="3" name="Text Placeholder 2">
            <a:extLst>
              <a:ext uri="{FF2B5EF4-FFF2-40B4-BE49-F238E27FC236}">
                <a16:creationId xmlns:a16="http://schemas.microsoft.com/office/drawing/2014/main" id="{3DCFDD34-ABF2-884E-A67C-D48268521D08}"/>
              </a:ext>
            </a:extLst>
          </p:cNvPr>
          <p:cNvSpPr>
            <a:spLocks noGrp="1"/>
          </p:cNvSpPr>
          <p:nvPr>
            <p:ph type="body" sz="quarter" idx="12"/>
          </p:nvPr>
        </p:nvSpPr>
        <p:spPr>
          <a:xfrm>
            <a:off x="533400" y="1066800"/>
            <a:ext cx="8031162" cy="3447098"/>
          </a:xfrm>
        </p:spPr>
        <p:txBody>
          <a:bodyPr/>
          <a:lstStyle/>
          <a:p>
            <a:r>
              <a:rPr lang="en-US" sz="2000" dirty="0"/>
              <a:t>2 key things that examiners are looking for in level marked questions:</a:t>
            </a:r>
          </a:p>
          <a:p>
            <a:endParaRPr lang="en-US" dirty="0"/>
          </a:p>
          <a:p>
            <a:pPr marL="342900" indent="-342900">
              <a:buAutoNum type="arabicParenR"/>
            </a:pPr>
            <a:r>
              <a:rPr lang="en-US" sz="1800" dirty="0"/>
              <a:t>‘</a:t>
            </a:r>
            <a:r>
              <a:rPr lang="en-US" sz="1800" b="1" dirty="0"/>
              <a:t>Thorough’ </a:t>
            </a:r>
            <a:r>
              <a:rPr lang="en-US" sz="1800" dirty="0"/>
              <a:t>understanding; well developed responses (AO2/AO3).</a:t>
            </a:r>
          </a:p>
          <a:p>
            <a:r>
              <a:rPr lang="en-US" sz="1800" dirty="0"/>
              <a:t> 	- ‘however’ (AO3)</a:t>
            </a:r>
          </a:p>
          <a:p>
            <a:pPr lvl="2"/>
            <a:r>
              <a:rPr lang="en-US" sz="1800" dirty="0"/>
              <a:t>	- ‘because’ </a:t>
            </a:r>
          </a:p>
          <a:p>
            <a:pPr lvl="2"/>
            <a:r>
              <a:rPr lang="en-US" sz="1800" dirty="0"/>
              <a:t>	- ‘therefore’</a:t>
            </a:r>
          </a:p>
          <a:p>
            <a:pPr lvl="2"/>
            <a:r>
              <a:rPr lang="en-US" sz="1800" dirty="0"/>
              <a:t>	- ‘this means that’</a:t>
            </a:r>
          </a:p>
          <a:p>
            <a:pPr marL="342900" indent="-342900">
              <a:buAutoNum type="arabicParenR"/>
            </a:pPr>
            <a:endParaRPr lang="en-US" sz="1800" dirty="0"/>
          </a:p>
          <a:p>
            <a:r>
              <a:rPr lang="en-US" sz="1800" b="1" dirty="0"/>
              <a:t>2)  ‘Thorough’ </a:t>
            </a:r>
            <a:r>
              <a:rPr lang="en-US" sz="1800" dirty="0"/>
              <a:t>knowledge; use of place specific detail (for case study AO1 questions) OR depth of accurate knowledge to demonstrate understanding (AO2)</a:t>
            </a:r>
          </a:p>
        </p:txBody>
      </p:sp>
    </p:spTree>
    <p:extLst>
      <p:ext uri="{BB962C8B-B14F-4D97-AF65-F5344CB8AC3E}">
        <p14:creationId xmlns:p14="http://schemas.microsoft.com/office/powerpoint/2010/main" val="407300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9D8BD1-FDEF-EA42-A40B-F52F898AFCF2}"/>
              </a:ext>
            </a:extLst>
          </p:cNvPr>
          <p:cNvSpPr>
            <a:spLocks noGrp="1"/>
          </p:cNvSpPr>
          <p:nvPr>
            <p:ph type="body" sz="quarter" idx="10"/>
          </p:nvPr>
        </p:nvSpPr>
        <p:spPr/>
        <p:txBody>
          <a:bodyPr/>
          <a:lstStyle/>
          <a:p>
            <a:r>
              <a:rPr lang="en-US" dirty="0"/>
              <a:t>What support material already exists?</a:t>
            </a:r>
          </a:p>
        </p:txBody>
      </p:sp>
      <p:sp>
        <p:nvSpPr>
          <p:cNvPr id="3" name="Text Placeholder 2">
            <a:extLst>
              <a:ext uri="{FF2B5EF4-FFF2-40B4-BE49-F238E27FC236}">
                <a16:creationId xmlns:a16="http://schemas.microsoft.com/office/drawing/2014/main" id="{3DCFDD34-ABF2-884E-A67C-D48268521D08}"/>
              </a:ext>
            </a:extLst>
          </p:cNvPr>
          <p:cNvSpPr>
            <a:spLocks noGrp="1"/>
          </p:cNvSpPr>
          <p:nvPr>
            <p:ph type="body" sz="quarter" idx="12"/>
          </p:nvPr>
        </p:nvSpPr>
        <p:spPr/>
        <p:txBody>
          <a:bodyPr/>
          <a:lstStyle/>
          <a:p>
            <a:r>
              <a:rPr lang="en-US" dirty="0"/>
              <a:t>Content</a:t>
            </a:r>
          </a:p>
        </p:txBody>
      </p:sp>
      <p:pic>
        <p:nvPicPr>
          <p:cNvPr id="4" name="Picture 3">
            <a:extLst>
              <a:ext uri="{FF2B5EF4-FFF2-40B4-BE49-F238E27FC236}">
                <a16:creationId xmlns:a16="http://schemas.microsoft.com/office/drawing/2014/main" id="{C2B63B24-7DD0-9B65-0772-9295C45ED1F9}"/>
              </a:ext>
            </a:extLst>
          </p:cNvPr>
          <p:cNvPicPr>
            <a:picLocks noChangeAspect="1"/>
          </p:cNvPicPr>
          <p:nvPr/>
        </p:nvPicPr>
        <p:blipFill>
          <a:blip r:embed="rId3"/>
          <a:stretch>
            <a:fillRect/>
          </a:stretch>
        </p:blipFill>
        <p:spPr>
          <a:xfrm>
            <a:off x="60686" y="938820"/>
            <a:ext cx="3423233" cy="3262865"/>
          </a:xfrm>
          <a:prstGeom prst="rect">
            <a:avLst/>
          </a:prstGeom>
          <a:ln>
            <a:solidFill>
              <a:schemeClr val="accent1"/>
            </a:solidFill>
          </a:ln>
        </p:spPr>
      </p:pic>
      <p:sp>
        <p:nvSpPr>
          <p:cNvPr id="5" name="TextBox 4">
            <a:extLst>
              <a:ext uri="{FF2B5EF4-FFF2-40B4-BE49-F238E27FC236}">
                <a16:creationId xmlns:a16="http://schemas.microsoft.com/office/drawing/2014/main" id="{FF344FE9-310E-EC82-F4AB-51891C9C7CCF}"/>
              </a:ext>
            </a:extLst>
          </p:cNvPr>
          <p:cNvSpPr txBox="1"/>
          <p:nvPr/>
        </p:nvSpPr>
        <p:spPr>
          <a:xfrm>
            <a:off x="395536" y="4315173"/>
            <a:ext cx="2526337" cy="323165"/>
          </a:xfrm>
          <a:prstGeom prst="rect">
            <a:avLst/>
          </a:prstGeom>
          <a:noFill/>
        </p:spPr>
        <p:txBody>
          <a:bodyPr wrap="square">
            <a:spAutoFit/>
          </a:bodyPr>
          <a:lstStyle/>
          <a:p>
            <a:r>
              <a:rPr lang="en-GB" sz="1500" dirty="0">
                <a:latin typeface="+mn-lt"/>
                <a:hlinkClick r:id="rId4"/>
              </a:rPr>
              <a:t>Command word resource</a:t>
            </a:r>
            <a:endParaRPr lang="en-GB" sz="1500" dirty="0">
              <a:latin typeface="+mn-lt"/>
            </a:endParaRPr>
          </a:p>
        </p:txBody>
      </p:sp>
      <p:sp>
        <p:nvSpPr>
          <p:cNvPr id="7" name="TextBox 6">
            <a:extLst>
              <a:ext uri="{FF2B5EF4-FFF2-40B4-BE49-F238E27FC236}">
                <a16:creationId xmlns:a16="http://schemas.microsoft.com/office/drawing/2014/main" id="{97B671A6-C464-5693-10E4-1915384D7996}"/>
              </a:ext>
            </a:extLst>
          </p:cNvPr>
          <p:cNvSpPr txBox="1"/>
          <p:nvPr/>
        </p:nvSpPr>
        <p:spPr>
          <a:xfrm>
            <a:off x="3505337" y="4201685"/>
            <a:ext cx="4319372" cy="646331"/>
          </a:xfrm>
          <a:prstGeom prst="rect">
            <a:avLst/>
          </a:prstGeom>
          <a:noFill/>
        </p:spPr>
        <p:txBody>
          <a:bodyPr wrap="square">
            <a:spAutoFit/>
          </a:bodyPr>
          <a:lstStyle/>
          <a:p>
            <a:r>
              <a:rPr lang="en-GB" sz="1800" dirty="0">
                <a:hlinkClick r:id="rId5"/>
              </a:rPr>
              <a:t>Strategies to Support Students in Developing Level Marked Questions</a:t>
            </a:r>
            <a:endParaRPr lang="en-GB" sz="1800" dirty="0"/>
          </a:p>
        </p:txBody>
      </p:sp>
      <p:pic>
        <p:nvPicPr>
          <p:cNvPr id="9" name="Picture 8">
            <a:extLst>
              <a:ext uri="{FF2B5EF4-FFF2-40B4-BE49-F238E27FC236}">
                <a16:creationId xmlns:a16="http://schemas.microsoft.com/office/drawing/2014/main" id="{94D2DAFE-83FC-66BE-4BEA-7DF4E9AA6037}"/>
              </a:ext>
            </a:extLst>
          </p:cNvPr>
          <p:cNvPicPr>
            <a:picLocks noChangeAspect="1"/>
          </p:cNvPicPr>
          <p:nvPr/>
        </p:nvPicPr>
        <p:blipFill>
          <a:blip r:embed="rId6"/>
          <a:stretch>
            <a:fillRect/>
          </a:stretch>
        </p:blipFill>
        <p:spPr>
          <a:xfrm>
            <a:off x="3619460" y="938820"/>
            <a:ext cx="3524495" cy="3262865"/>
          </a:xfrm>
          <a:prstGeom prst="rect">
            <a:avLst/>
          </a:prstGeom>
          <a:ln>
            <a:solidFill>
              <a:schemeClr val="accent1"/>
            </a:solidFill>
          </a:ln>
        </p:spPr>
      </p:pic>
      <p:sp>
        <p:nvSpPr>
          <p:cNvPr id="6" name="TextBox 5">
            <a:extLst>
              <a:ext uri="{FF2B5EF4-FFF2-40B4-BE49-F238E27FC236}">
                <a16:creationId xmlns:a16="http://schemas.microsoft.com/office/drawing/2014/main" id="{010C68A5-DD7B-2A3A-F66D-85E357816D28}"/>
              </a:ext>
            </a:extLst>
          </p:cNvPr>
          <p:cNvSpPr txBox="1"/>
          <p:nvPr/>
        </p:nvSpPr>
        <p:spPr>
          <a:xfrm>
            <a:off x="7258078" y="938820"/>
            <a:ext cx="1706410" cy="1969770"/>
          </a:xfrm>
          <a:prstGeom prst="rect">
            <a:avLst/>
          </a:prstGeom>
          <a:ln>
            <a:solidFill>
              <a:schemeClr val="tx1"/>
            </a:solidFill>
          </a:ln>
        </p:spPr>
        <p:txBody>
          <a:bodyPr vert="horz" wrap="square" lIns="0" tIns="0" rIns="0" bIns="0" rtlCol="0">
            <a:spAutoFit/>
          </a:bodyPr>
          <a:lstStyle/>
          <a:p>
            <a:pPr marL="12700" algn="l">
              <a:lnSpc>
                <a:spcPct val="100000"/>
              </a:lnSpc>
            </a:pPr>
            <a:r>
              <a:rPr lang="en-GB" sz="1600" dirty="0">
                <a:solidFill>
                  <a:srgbClr val="1D1D1B"/>
                </a:solidFill>
                <a:latin typeface="+mn-lt"/>
                <a:cs typeface="BlissPro"/>
              </a:rPr>
              <a:t>Webinars:</a:t>
            </a:r>
          </a:p>
          <a:p>
            <a:pPr marL="12700" algn="l">
              <a:lnSpc>
                <a:spcPct val="100000"/>
              </a:lnSpc>
            </a:pPr>
            <a:endParaRPr lang="en-GB" sz="1600" dirty="0">
              <a:solidFill>
                <a:srgbClr val="1D1D1B"/>
              </a:solidFill>
              <a:latin typeface="+mn-lt"/>
              <a:cs typeface="BlissPro"/>
            </a:endParaRPr>
          </a:p>
          <a:p>
            <a:pPr marL="12700" algn="l">
              <a:lnSpc>
                <a:spcPct val="100000"/>
              </a:lnSpc>
            </a:pPr>
            <a:r>
              <a:rPr lang="en-GB" sz="1600" dirty="0">
                <a:solidFill>
                  <a:srgbClr val="1D1D1B"/>
                </a:solidFill>
                <a:latin typeface="+mn-lt"/>
                <a:cs typeface="BlissPro"/>
              </a:rPr>
              <a:t>‘Understanding the Assessment’ (from last year, now available on Teach Cambridge)</a:t>
            </a:r>
          </a:p>
          <a:p>
            <a:pPr marL="12700" algn="l">
              <a:lnSpc>
                <a:spcPct val="100000"/>
              </a:lnSpc>
            </a:pPr>
            <a:endParaRPr lang="en-GB" sz="1600" dirty="0">
              <a:solidFill>
                <a:srgbClr val="1D1D1B"/>
              </a:solidFill>
              <a:latin typeface="+mn-lt"/>
              <a:cs typeface="BlissPro"/>
            </a:endParaRPr>
          </a:p>
        </p:txBody>
      </p:sp>
    </p:spTree>
    <p:extLst>
      <p:ext uri="{BB962C8B-B14F-4D97-AF65-F5344CB8AC3E}">
        <p14:creationId xmlns:p14="http://schemas.microsoft.com/office/powerpoint/2010/main" val="981879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BD2D47-F9BE-F8EA-790C-CD534B332B6D}"/>
              </a:ext>
            </a:extLst>
          </p:cNvPr>
          <p:cNvSpPr>
            <a:spLocks noGrp="1"/>
          </p:cNvSpPr>
          <p:nvPr>
            <p:ph type="body" sz="quarter" idx="12"/>
          </p:nvPr>
        </p:nvSpPr>
        <p:spPr>
          <a:xfrm>
            <a:off x="533400" y="1067817"/>
            <a:ext cx="6558880" cy="1046440"/>
          </a:xfrm>
        </p:spPr>
        <p:txBody>
          <a:bodyPr/>
          <a:lstStyle/>
          <a:p>
            <a:r>
              <a:rPr lang="en-GB" sz="2000" dirty="0">
                <a:solidFill>
                  <a:srgbClr val="0070C0"/>
                </a:solidFill>
              </a:rPr>
              <a:t>How do you prepare your students for exams?</a:t>
            </a:r>
          </a:p>
          <a:p>
            <a:endParaRPr lang="en-GB" sz="2000" dirty="0">
              <a:solidFill>
                <a:srgbClr val="0070C0"/>
              </a:solidFill>
            </a:endParaRPr>
          </a:p>
          <a:p>
            <a:r>
              <a:rPr lang="en-GB" sz="2000" dirty="0">
                <a:solidFill>
                  <a:srgbClr val="0070C0"/>
                </a:solidFill>
              </a:rPr>
              <a:t>Any top tips?</a:t>
            </a:r>
          </a:p>
        </p:txBody>
      </p:sp>
      <p:sp>
        <p:nvSpPr>
          <p:cNvPr id="3" name="Text Placeholder 2">
            <a:extLst>
              <a:ext uri="{FF2B5EF4-FFF2-40B4-BE49-F238E27FC236}">
                <a16:creationId xmlns:a16="http://schemas.microsoft.com/office/drawing/2014/main" id="{1947A9D2-E322-6B71-4E3C-305202FE80EF}"/>
              </a:ext>
            </a:extLst>
          </p:cNvPr>
          <p:cNvSpPr>
            <a:spLocks noGrp="1"/>
          </p:cNvSpPr>
          <p:nvPr>
            <p:ph type="body" sz="quarter" idx="10"/>
          </p:nvPr>
        </p:nvSpPr>
        <p:spPr/>
        <p:txBody>
          <a:bodyPr/>
          <a:lstStyle/>
          <a:p>
            <a:r>
              <a:rPr lang="en-GB" dirty="0"/>
              <a:t>Preparing for 2025</a:t>
            </a:r>
          </a:p>
        </p:txBody>
      </p:sp>
    </p:spTree>
    <p:extLst>
      <p:ext uri="{BB962C8B-B14F-4D97-AF65-F5344CB8AC3E}">
        <p14:creationId xmlns:p14="http://schemas.microsoft.com/office/powerpoint/2010/main" val="3750791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DBF3CC-1DC2-454A-91FB-0C31C28AA06F}"/>
              </a:ext>
            </a:extLst>
          </p:cNvPr>
          <p:cNvSpPr>
            <a:spLocks noGrp="1"/>
          </p:cNvSpPr>
          <p:nvPr>
            <p:ph type="body" sz="quarter" idx="11"/>
          </p:nvPr>
        </p:nvSpPr>
        <p:spPr>
          <a:xfrm>
            <a:off x="1104900" y="2077135"/>
            <a:ext cx="6934200" cy="358560"/>
          </a:xfrm>
        </p:spPr>
        <p:txBody>
          <a:bodyPr/>
          <a:lstStyle/>
          <a:p>
            <a:r>
              <a:rPr lang="en-US" dirty="0"/>
              <a:t>Command Words and preparing for 2025 exams</a:t>
            </a:r>
          </a:p>
        </p:txBody>
      </p:sp>
    </p:spTree>
    <p:extLst>
      <p:ext uri="{BB962C8B-B14F-4D97-AF65-F5344CB8AC3E}">
        <p14:creationId xmlns:p14="http://schemas.microsoft.com/office/powerpoint/2010/main" val="2763872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p:txBody>
          <a:bodyPr/>
          <a:lstStyle/>
          <a:p>
            <a:r>
              <a:rPr lang="en-US" sz="2400"/>
              <a:t>Why are command and key words important?</a:t>
            </a:r>
            <a:endParaRPr lang="en-US" sz="2400" b="1"/>
          </a:p>
        </p:txBody>
      </p:sp>
      <p:sp>
        <p:nvSpPr>
          <p:cNvPr id="5" name="Text Placeholder 4">
            <a:extLst>
              <a:ext uri="{FF2B5EF4-FFF2-40B4-BE49-F238E27FC236}">
                <a16:creationId xmlns:a16="http://schemas.microsoft.com/office/drawing/2014/main" id="{6EE4C66C-8CF0-47AE-A85C-BDE174B39FD5}"/>
              </a:ext>
            </a:extLst>
          </p:cNvPr>
          <p:cNvSpPr>
            <a:spLocks noGrp="1"/>
          </p:cNvSpPr>
          <p:nvPr>
            <p:ph type="body" sz="quarter" idx="12"/>
          </p:nvPr>
        </p:nvSpPr>
        <p:spPr>
          <a:xfrm>
            <a:off x="533400" y="1066801"/>
            <a:ext cx="8031162" cy="3533275"/>
          </a:xfrm>
        </p:spPr>
        <p:txBody>
          <a:bodyPr/>
          <a:lstStyle/>
          <a:p>
            <a:r>
              <a:rPr lang="en-US" sz="1400" b="1"/>
              <a:t>Command words </a:t>
            </a:r>
          </a:p>
          <a:p>
            <a:pPr marL="214313" indent="-214313">
              <a:buFont typeface="Arial" panose="020B0604020202020204" pitchFamily="34" charset="0"/>
              <a:buChar char="•"/>
            </a:pPr>
            <a:r>
              <a:rPr lang="en-US" sz="1400"/>
              <a:t>Indicates what the examiner wants from the question and the style of response needed</a:t>
            </a:r>
          </a:p>
          <a:p>
            <a:pPr marL="214313" indent="-214313">
              <a:buFont typeface="Arial" panose="020B0604020202020204" pitchFamily="34" charset="0"/>
              <a:buChar char="•"/>
            </a:pPr>
            <a:r>
              <a:rPr lang="en-US" sz="1400"/>
              <a:t>Important for understanding the demands of the question</a:t>
            </a:r>
          </a:p>
          <a:p>
            <a:endParaRPr lang="en-US" sz="1400"/>
          </a:p>
          <a:p>
            <a:r>
              <a:rPr lang="en-US" sz="1400" b="1"/>
              <a:t>Key words </a:t>
            </a:r>
          </a:p>
          <a:p>
            <a:pPr marL="214313" indent="-214313">
              <a:buFont typeface="Arial" panose="020B0604020202020204" pitchFamily="34" charset="0"/>
              <a:buChar char="•"/>
            </a:pPr>
            <a:r>
              <a:rPr lang="en-GB" sz="1400"/>
              <a:t>Show links to the specification </a:t>
            </a:r>
          </a:p>
          <a:p>
            <a:pPr marL="214313" indent="-214313">
              <a:buFont typeface="Arial" panose="020B0604020202020204" pitchFamily="34" charset="0"/>
              <a:buChar char="•"/>
            </a:pPr>
            <a:r>
              <a:rPr lang="en-GB" sz="1400"/>
              <a:t>Give a geographical context i.e., what the candidate needs to write about </a:t>
            </a:r>
          </a:p>
          <a:p>
            <a:pPr marL="214313" indent="-214313">
              <a:buFont typeface="Arial" panose="020B0604020202020204" pitchFamily="34" charset="0"/>
              <a:buChar char="•"/>
            </a:pPr>
            <a:r>
              <a:rPr lang="en-GB" sz="1400"/>
              <a:t>Help candidates to focus their answer rather than include ‘all they know’</a:t>
            </a:r>
          </a:p>
          <a:p>
            <a:endParaRPr lang="en-GB" sz="1400"/>
          </a:p>
          <a:p>
            <a:r>
              <a:rPr lang="en-US" sz="1400" b="1"/>
              <a:t>	     Case study – the landscape of a UK river basin.</a:t>
            </a:r>
            <a:endParaRPr lang="en-GB" sz="1400"/>
          </a:p>
          <a:p>
            <a:r>
              <a:rPr lang="en-GB" sz="1400">
                <a:solidFill>
                  <a:srgbClr val="FF0000"/>
                </a:solidFill>
              </a:rPr>
              <a:t>Discuss</a:t>
            </a:r>
            <a:r>
              <a:rPr lang="en-GB" sz="1400"/>
              <a:t> </a:t>
            </a:r>
            <a:r>
              <a:rPr lang="en-US" sz="1400"/>
              <a:t>the </a:t>
            </a:r>
            <a:r>
              <a:rPr lang="en-US" sz="1400">
                <a:solidFill>
                  <a:srgbClr val="00B050"/>
                </a:solidFill>
              </a:rPr>
              <a:t>influence</a:t>
            </a:r>
            <a:r>
              <a:rPr lang="en-US" sz="1400"/>
              <a:t> of geology in the </a:t>
            </a:r>
            <a:r>
              <a:rPr lang="en-US" sz="1400">
                <a:solidFill>
                  <a:srgbClr val="00B050"/>
                </a:solidFill>
              </a:rPr>
              <a:t>formation</a:t>
            </a:r>
            <a:r>
              <a:rPr lang="en-US" sz="1400"/>
              <a:t> of river landforms within your 	   	    chosen river </a:t>
            </a:r>
            <a:r>
              <a:rPr lang="en-GB" sz="1400"/>
              <a:t>basin.</a:t>
            </a:r>
          </a:p>
          <a:p>
            <a:endParaRPr lang="en-GB" sz="1400"/>
          </a:p>
          <a:p>
            <a:endParaRPr lang="en-GB"/>
          </a:p>
        </p:txBody>
      </p:sp>
      <p:sp>
        <p:nvSpPr>
          <p:cNvPr id="2" name="TextBox 1"/>
          <p:cNvSpPr txBox="1"/>
          <p:nvPr/>
        </p:nvSpPr>
        <p:spPr>
          <a:xfrm>
            <a:off x="1331641" y="3381841"/>
            <a:ext cx="486053" cy="426587"/>
          </a:xfrm>
          <a:prstGeom prst="rect">
            <a:avLst/>
          </a:prstGeom>
        </p:spPr>
        <p:txBody>
          <a:bodyPr wrap="square" rtlCol="0">
            <a:normAutofit/>
          </a:bodyPr>
          <a:lstStyle/>
          <a:p>
            <a:endParaRPr lang="en-GB"/>
          </a:p>
        </p:txBody>
      </p:sp>
      <p:sp>
        <p:nvSpPr>
          <p:cNvPr id="4" name="TextBox 3"/>
          <p:cNvSpPr txBox="1"/>
          <p:nvPr/>
        </p:nvSpPr>
        <p:spPr>
          <a:xfrm>
            <a:off x="286894" y="3244188"/>
            <a:ext cx="1229469" cy="275306"/>
          </a:xfrm>
          <a:prstGeom prst="rect">
            <a:avLst/>
          </a:prstGeom>
        </p:spPr>
        <p:style>
          <a:lnRef idx="2">
            <a:schemeClr val="dk1"/>
          </a:lnRef>
          <a:fillRef idx="1">
            <a:schemeClr val="lt1"/>
          </a:fillRef>
          <a:effectRef idx="0">
            <a:schemeClr val="dk1"/>
          </a:effectRef>
          <a:fontRef idx="minor">
            <a:schemeClr val="dk1"/>
          </a:fontRef>
        </p:style>
        <p:txBody>
          <a:bodyPr wrap="square" rtlCol="0">
            <a:normAutofit/>
          </a:bodyPr>
          <a:lstStyle/>
          <a:p>
            <a:r>
              <a:rPr lang="en-GB" sz="1050" b="1">
                <a:solidFill>
                  <a:srgbClr val="FF0000"/>
                </a:solidFill>
                <a:latin typeface="Myriad Pro"/>
              </a:rPr>
              <a:t>Command word </a:t>
            </a:r>
          </a:p>
        </p:txBody>
      </p:sp>
      <p:cxnSp>
        <p:nvCxnSpPr>
          <p:cNvPr id="7" name="Straight Arrow Connector 6"/>
          <p:cNvCxnSpPr>
            <a:cxnSpLocks/>
          </p:cNvCxnSpPr>
          <p:nvPr/>
        </p:nvCxnSpPr>
        <p:spPr>
          <a:xfrm>
            <a:off x="395536" y="3519494"/>
            <a:ext cx="137864" cy="204384"/>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32366" y="3939046"/>
            <a:ext cx="791562" cy="275306"/>
          </a:xfrm>
          <a:prstGeom prst="rect">
            <a:avLst/>
          </a:prstGeom>
        </p:spPr>
        <p:style>
          <a:lnRef idx="2">
            <a:schemeClr val="dk1"/>
          </a:lnRef>
          <a:fillRef idx="1">
            <a:schemeClr val="lt1"/>
          </a:fillRef>
          <a:effectRef idx="0">
            <a:schemeClr val="dk1"/>
          </a:effectRef>
          <a:fontRef idx="minor">
            <a:schemeClr val="dk1"/>
          </a:fontRef>
        </p:style>
        <p:txBody>
          <a:bodyPr wrap="none" rtlCol="0">
            <a:normAutofit/>
          </a:bodyPr>
          <a:lstStyle/>
          <a:p>
            <a:r>
              <a:rPr lang="en-GB" sz="1050" b="1">
                <a:solidFill>
                  <a:srgbClr val="00B050"/>
                </a:solidFill>
                <a:latin typeface="Myriad Pro"/>
              </a:rPr>
              <a:t>Key words</a:t>
            </a:r>
          </a:p>
        </p:txBody>
      </p:sp>
      <p:cxnSp>
        <p:nvCxnSpPr>
          <p:cNvPr id="14" name="Straight Arrow Connector 13"/>
          <p:cNvCxnSpPr>
            <a:cxnSpLocks/>
          </p:cNvCxnSpPr>
          <p:nvPr/>
        </p:nvCxnSpPr>
        <p:spPr>
          <a:xfrm flipH="1" flipV="1">
            <a:off x="2110256" y="3819027"/>
            <a:ext cx="1022110" cy="25767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4B1628-1B0E-4D22-BC81-911B4979C1F4}"/>
              </a:ext>
            </a:extLst>
          </p:cNvPr>
          <p:cNvSpPr txBox="1"/>
          <p:nvPr/>
        </p:nvSpPr>
        <p:spPr>
          <a:xfrm>
            <a:off x="6300192" y="1923678"/>
            <a:ext cx="2088232" cy="215444"/>
          </a:xfrm>
          <a:prstGeom prst="rect">
            <a:avLst/>
          </a:prstGeom>
          <a:ln w="12700">
            <a:solidFill>
              <a:schemeClr val="tx1"/>
            </a:solidFill>
          </a:ln>
        </p:spPr>
        <p:txBody>
          <a:bodyPr vert="horz" wrap="square" lIns="0" tIns="0" rIns="0" bIns="0" rtlCol="0">
            <a:spAutoFit/>
          </a:bodyPr>
          <a:lstStyle/>
          <a:p>
            <a:pPr marL="12700" algn="l">
              <a:lnSpc>
                <a:spcPct val="100000"/>
              </a:lnSpc>
            </a:pPr>
            <a:r>
              <a:rPr lang="en-GB" sz="1400">
                <a:solidFill>
                  <a:srgbClr val="1D1D1B"/>
                </a:solidFill>
                <a:latin typeface="+mn-lt"/>
                <a:cs typeface="BlissPro"/>
                <a:hlinkClick r:id="rId3"/>
              </a:rPr>
              <a:t>Command word resource</a:t>
            </a:r>
            <a:endParaRPr lang="en-GB" sz="1400">
              <a:solidFill>
                <a:srgbClr val="1D1D1B"/>
              </a:solidFill>
              <a:latin typeface="+mn-lt"/>
              <a:cs typeface="BlissPro"/>
            </a:endParaRPr>
          </a:p>
        </p:txBody>
      </p:sp>
      <p:cxnSp>
        <p:nvCxnSpPr>
          <p:cNvPr id="15" name="Straight Arrow Connector 14">
            <a:extLst>
              <a:ext uri="{FF2B5EF4-FFF2-40B4-BE49-F238E27FC236}">
                <a16:creationId xmlns:a16="http://schemas.microsoft.com/office/drawing/2014/main" id="{203412DB-ACCA-4820-9132-6EFCEEBC6352}"/>
              </a:ext>
            </a:extLst>
          </p:cNvPr>
          <p:cNvCxnSpPr>
            <a:cxnSpLocks/>
          </p:cNvCxnSpPr>
          <p:nvPr/>
        </p:nvCxnSpPr>
        <p:spPr>
          <a:xfrm flipV="1">
            <a:off x="3923928" y="3811016"/>
            <a:ext cx="230548" cy="222601"/>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7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869284-5904-67B5-880E-1A5F6F70FF6D}"/>
              </a:ext>
            </a:extLst>
          </p:cNvPr>
          <p:cNvSpPr>
            <a:spLocks noGrp="1"/>
          </p:cNvSpPr>
          <p:nvPr>
            <p:ph type="body" sz="quarter" idx="10"/>
          </p:nvPr>
        </p:nvSpPr>
        <p:spPr/>
        <p:txBody>
          <a:bodyPr/>
          <a:lstStyle/>
          <a:p>
            <a:r>
              <a:rPr lang="en-GB" dirty="0"/>
              <a:t>Command Words</a:t>
            </a:r>
          </a:p>
        </p:txBody>
      </p:sp>
      <p:pic>
        <p:nvPicPr>
          <p:cNvPr id="5" name="Picture 4">
            <a:hlinkClick r:id="rId3"/>
            <a:extLst>
              <a:ext uri="{FF2B5EF4-FFF2-40B4-BE49-F238E27FC236}">
                <a16:creationId xmlns:a16="http://schemas.microsoft.com/office/drawing/2014/main" id="{363CDD99-6917-29FB-DB77-3649FFEE8D25}"/>
              </a:ext>
            </a:extLst>
          </p:cNvPr>
          <p:cNvPicPr>
            <a:picLocks noChangeAspect="1"/>
          </p:cNvPicPr>
          <p:nvPr/>
        </p:nvPicPr>
        <p:blipFill>
          <a:blip r:embed="rId4"/>
          <a:stretch>
            <a:fillRect/>
          </a:stretch>
        </p:blipFill>
        <p:spPr>
          <a:xfrm>
            <a:off x="467544" y="915274"/>
            <a:ext cx="4104456" cy="4176756"/>
          </a:xfrm>
          <a:prstGeom prst="rect">
            <a:avLst/>
          </a:prstGeom>
        </p:spPr>
      </p:pic>
      <p:sp>
        <p:nvSpPr>
          <p:cNvPr id="6" name="TextBox 5">
            <a:extLst>
              <a:ext uri="{FF2B5EF4-FFF2-40B4-BE49-F238E27FC236}">
                <a16:creationId xmlns:a16="http://schemas.microsoft.com/office/drawing/2014/main" id="{F8B9C0C2-7845-69DF-E064-4E328B707358}"/>
              </a:ext>
            </a:extLst>
          </p:cNvPr>
          <p:cNvSpPr txBox="1"/>
          <p:nvPr/>
        </p:nvSpPr>
        <p:spPr>
          <a:xfrm>
            <a:off x="5004048" y="1275606"/>
            <a:ext cx="3560516" cy="923330"/>
          </a:xfrm>
          <a:prstGeom prst="rect">
            <a:avLst/>
          </a:prstGeom>
          <a:ln>
            <a:noFill/>
          </a:ln>
        </p:spPr>
        <p:txBody>
          <a:bodyPr vert="horz" wrap="square" lIns="0" tIns="0" rIns="0" bIns="0" rtlCol="0">
            <a:spAutoFit/>
          </a:bodyPr>
          <a:lstStyle/>
          <a:p>
            <a:pPr marL="12700" algn="l">
              <a:lnSpc>
                <a:spcPct val="100000"/>
              </a:lnSpc>
            </a:pPr>
            <a:r>
              <a:rPr lang="en-GB" sz="2000" dirty="0">
                <a:solidFill>
                  <a:srgbClr val="0070C0"/>
                </a:solidFill>
                <a:latin typeface="+mn-lt"/>
                <a:cs typeface="BlissPro"/>
              </a:rPr>
              <a:t>How do you use command words in lessons and with your students?</a:t>
            </a:r>
          </a:p>
        </p:txBody>
      </p:sp>
    </p:spTree>
    <p:extLst>
      <p:ext uri="{BB962C8B-B14F-4D97-AF65-F5344CB8AC3E}">
        <p14:creationId xmlns:p14="http://schemas.microsoft.com/office/powerpoint/2010/main" val="2047115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E16F1-3250-6165-BEB9-D6030CA1F4A5}"/>
              </a:ext>
            </a:extLst>
          </p:cNvPr>
          <p:cNvSpPr>
            <a:spLocks noGrp="1"/>
          </p:cNvSpPr>
          <p:nvPr>
            <p:ph type="title"/>
          </p:nvPr>
        </p:nvSpPr>
        <p:spPr>
          <a:xfrm>
            <a:off x="1096020" y="1783673"/>
            <a:ext cx="6553200" cy="994172"/>
          </a:xfrm>
        </p:spPr>
        <p:txBody>
          <a:bodyPr/>
          <a:lstStyle/>
          <a:p>
            <a:r>
              <a:rPr lang="en-GB" sz="2800" dirty="0"/>
              <a:t>Geography Updates</a:t>
            </a:r>
          </a:p>
        </p:txBody>
      </p:sp>
    </p:spTree>
    <p:extLst>
      <p:ext uri="{BB962C8B-B14F-4D97-AF65-F5344CB8AC3E}">
        <p14:creationId xmlns:p14="http://schemas.microsoft.com/office/powerpoint/2010/main" val="2171231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892A1D-6FE8-44BE-A890-E36618FAE52D}"/>
              </a:ext>
            </a:extLst>
          </p:cNvPr>
          <p:cNvSpPr>
            <a:spLocks noGrp="1"/>
          </p:cNvSpPr>
          <p:nvPr>
            <p:ph type="body" sz="quarter" idx="10"/>
          </p:nvPr>
        </p:nvSpPr>
        <p:spPr/>
        <p:txBody>
          <a:bodyPr/>
          <a:lstStyle/>
          <a:p>
            <a:r>
              <a:rPr lang="en-GB"/>
              <a:t>Student activity - ‘Slicing up’ the question</a:t>
            </a:r>
          </a:p>
        </p:txBody>
      </p:sp>
      <p:sp>
        <p:nvSpPr>
          <p:cNvPr id="6" name="Text Placeholder 5">
            <a:extLst>
              <a:ext uri="{FF2B5EF4-FFF2-40B4-BE49-F238E27FC236}">
                <a16:creationId xmlns:a16="http://schemas.microsoft.com/office/drawing/2014/main" id="{B01F230B-2168-4A7A-8518-D5F68A91A91F}"/>
              </a:ext>
            </a:extLst>
          </p:cNvPr>
          <p:cNvSpPr>
            <a:spLocks noGrp="1"/>
          </p:cNvSpPr>
          <p:nvPr>
            <p:ph type="body" sz="quarter" idx="12"/>
          </p:nvPr>
        </p:nvSpPr>
        <p:spPr>
          <a:xfrm>
            <a:off x="4139952" y="1066801"/>
            <a:ext cx="4424610" cy="3207417"/>
          </a:xfrm>
        </p:spPr>
        <p:txBody>
          <a:bodyPr/>
          <a:lstStyle/>
          <a:p>
            <a:pPr>
              <a:lnSpc>
                <a:spcPct val="119000"/>
              </a:lnSpc>
              <a:spcAft>
                <a:spcPts val="450"/>
              </a:spcAft>
            </a:pPr>
            <a:r>
              <a:rPr lang="en-US" sz="1400" b="1" kern="1400" dirty="0">
                <a:solidFill>
                  <a:srgbClr val="000000"/>
                </a:solidFill>
                <a:latin typeface="+mn-lt"/>
              </a:rPr>
              <a:t>GCSE A</a:t>
            </a:r>
            <a:endParaRPr lang="en-US" sz="1400" kern="1400" dirty="0">
              <a:solidFill>
                <a:srgbClr val="000000"/>
              </a:solidFill>
              <a:latin typeface="+mn-lt"/>
            </a:endParaRPr>
          </a:p>
          <a:p>
            <a:r>
              <a:rPr lang="en-US" sz="1400" dirty="0">
                <a:solidFill>
                  <a:srgbClr val="7030A0"/>
                </a:solidFill>
                <a:latin typeface="+mn-lt"/>
              </a:rPr>
              <a:t>Human activities </a:t>
            </a:r>
            <a:r>
              <a:rPr lang="en-US" sz="1400" dirty="0">
                <a:latin typeface="+mn-lt"/>
              </a:rPr>
              <a:t>have a greater </a:t>
            </a:r>
            <a:r>
              <a:rPr lang="en-US" sz="1400" dirty="0">
                <a:solidFill>
                  <a:srgbClr val="FF0000"/>
                </a:solidFill>
                <a:latin typeface="+mn-lt"/>
              </a:rPr>
              <a:t>impact</a:t>
            </a:r>
            <a:r>
              <a:rPr lang="en-US" sz="1400" dirty="0">
                <a:latin typeface="+mn-lt"/>
              </a:rPr>
              <a:t> on the </a:t>
            </a:r>
            <a:r>
              <a:rPr lang="en-US" sz="1400" dirty="0">
                <a:solidFill>
                  <a:srgbClr val="FF0000"/>
                </a:solidFill>
                <a:latin typeface="+mn-lt"/>
              </a:rPr>
              <a:t>landscape</a:t>
            </a:r>
            <a:r>
              <a:rPr lang="en-US" sz="1400" dirty="0">
                <a:latin typeface="+mn-lt"/>
              </a:rPr>
              <a:t> in your chosen river basin than </a:t>
            </a:r>
            <a:r>
              <a:rPr lang="en-GB" sz="1400" dirty="0">
                <a:solidFill>
                  <a:srgbClr val="FF0000"/>
                </a:solidFill>
                <a:latin typeface="+mn-lt"/>
              </a:rPr>
              <a:t>geomorphic processes</a:t>
            </a:r>
            <a:r>
              <a:rPr lang="en-GB" sz="1400" dirty="0">
                <a:latin typeface="+mn-lt"/>
              </a:rPr>
              <a:t>.’</a:t>
            </a:r>
          </a:p>
          <a:p>
            <a:r>
              <a:rPr lang="en-US" sz="1400" dirty="0">
                <a:solidFill>
                  <a:srgbClr val="0070C0"/>
                </a:solidFill>
                <a:latin typeface="+mn-lt"/>
              </a:rPr>
              <a:t>To what extent do you agree</a:t>
            </a:r>
            <a:r>
              <a:rPr lang="en-US" sz="1400" dirty="0">
                <a:latin typeface="+mn-lt"/>
              </a:rPr>
              <a:t>? </a:t>
            </a:r>
          </a:p>
          <a:p>
            <a:r>
              <a:rPr lang="en-US" sz="1400" i="1" dirty="0">
                <a:latin typeface="+mn-lt"/>
              </a:rPr>
              <a:t>12 marks</a:t>
            </a:r>
          </a:p>
          <a:p>
            <a:endParaRPr lang="en-US" i="1" dirty="0">
              <a:latin typeface="+mn-lt"/>
            </a:endParaRPr>
          </a:p>
          <a:p>
            <a:r>
              <a:rPr lang="en-US" i="1" dirty="0">
                <a:solidFill>
                  <a:schemeClr val="tx2">
                    <a:lumMod val="75000"/>
                  </a:schemeClr>
                </a:solidFill>
                <a:latin typeface="+mn-lt"/>
              </a:rPr>
              <a:t>What the examiner said: “Many candidates struggled with the term ‘geomorphic processes’ or even omitted them completely from their responses. Their responses would discuss human activities, but many struggled to go beyond stating erosion, or possibly deposition.”</a:t>
            </a:r>
            <a:endParaRPr lang="en-GB" i="1" dirty="0">
              <a:solidFill>
                <a:schemeClr val="tx2">
                  <a:lumMod val="75000"/>
                </a:schemeClr>
              </a:solidFill>
              <a:latin typeface="+mn-lt"/>
            </a:endParaRPr>
          </a:p>
          <a:p>
            <a:endParaRPr lang="en-US" sz="1400" i="1" dirty="0">
              <a:latin typeface="Myriad Pro"/>
            </a:endParaRPr>
          </a:p>
          <a:p>
            <a:endParaRPr lang="en-GB" dirty="0"/>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427" y="1099953"/>
            <a:ext cx="3280439" cy="3272120"/>
          </a:xfrm>
          <a:prstGeom prst="rect">
            <a:avLst/>
          </a:prstGeom>
        </p:spPr>
      </p:pic>
      <p:sp>
        <p:nvSpPr>
          <p:cNvPr id="4" name="Rectangle 3"/>
          <p:cNvSpPr/>
          <p:nvPr/>
        </p:nvSpPr>
        <p:spPr>
          <a:xfrm>
            <a:off x="4750868" y="715687"/>
            <a:ext cx="3186354" cy="207942"/>
          </a:xfrm>
          <a:prstGeom prst="rect">
            <a:avLst/>
          </a:prstGeom>
        </p:spPr>
        <p:txBody>
          <a:bodyPr wrap="square">
            <a:spAutoFit/>
          </a:bodyPr>
          <a:lstStyle/>
          <a:p>
            <a:pPr>
              <a:lnSpc>
                <a:spcPct val="119000"/>
              </a:lnSpc>
              <a:spcAft>
                <a:spcPts val="450"/>
              </a:spcAft>
            </a:pPr>
            <a:r>
              <a:rPr lang="en-US" sz="675" kern="1400">
                <a:solidFill>
                  <a:srgbClr val="000000"/>
                </a:solidFill>
              </a:rPr>
              <a:t>  </a:t>
            </a:r>
          </a:p>
        </p:txBody>
      </p:sp>
    </p:spTree>
    <p:extLst>
      <p:ext uri="{BB962C8B-B14F-4D97-AF65-F5344CB8AC3E}">
        <p14:creationId xmlns:p14="http://schemas.microsoft.com/office/powerpoint/2010/main" val="3518756340"/>
      </p:ext>
    </p:extLst>
  </p:cSld>
  <p:clrMapOvr>
    <a:masterClrMapping/>
  </p:clrMapOvr>
  <p:transition spd="slow"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720A80B-BCEB-4C95-AE2C-EA5514BFCF8A}"/>
              </a:ext>
            </a:extLst>
          </p:cNvPr>
          <p:cNvSpPr>
            <a:spLocks noGrp="1"/>
          </p:cNvSpPr>
          <p:nvPr>
            <p:ph type="body" sz="quarter" idx="10"/>
          </p:nvPr>
        </p:nvSpPr>
        <p:spPr/>
        <p:txBody>
          <a:bodyPr/>
          <a:lstStyle/>
          <a:p>
            <a:r>
              <a:rPr lang="en-US">
                <a:latin typeface="Myriad Pro"/>
              </a:rPr>
              <a:t>Going beyond BUG</a:t>
            </a:r>
            <a:endParaRPr lang="en-GB"/>
          </a:p>
        </p:txBody>
      </p:sp>
      <p:sp>
        <p:nvSpPr>
          <p:cNvPr id="9" name="Text Placeholder 8">
            <a:extLst>
              <a:ext uri="{FF2B5EF4-FFF2-40B4-BE49-F238E27FC236}">
                <a16:creationId xmlns:a16="http://schemas.microsoft.com/office/drawing/2014/main" id="{EA5A1BF0-543F-402D-9BB6-1124F07E341D}"/>
              </a:ext>
            </a:extLst>
          </p:cNvPr>
          <p:cNvSpPr>
            <a:spLocks noGrp="1"/>
          </p:cNvSpPr>
          <p:nvPr>
            <p:ph type="body" sz="quarter" idx="12"/>
          </p:nvPr>
        </p:nvSpPr>
        <p:spPr>
          <a:xfrm>
            <a:off x="409576" y="1066801"/>
            <a:ext cx="8154986" cy="997196"/>
          </a:xfrm>
        </p:spPr>
        <p:txBody>
          <a:bodyPr/>
          <a:lstStyle/>
          <a:p>
            <a:r>
              <a:rPr lang="en-GB" sz="1500" dirty="0"/>
              <a:t>In my own words, this question means I have to:</a:t>
            </a:r>
          </a:p>
          <a:p>
            <a:r>
              <a:rPr lang="en-GB" sz="1500" dirty="0"/>
              <a:t>Make a judgement about which are the most serious? The economic impacts or the environmental impacts? </a:t>
            </a:r>
          </a:p>
          <a:p>
            <a:endParaRPr lang="en-GB" dirty="0"/>
          </a:p>
        </p:txBody>
      </p:sp>
      <p:graphicFrame>
        <p:nvGraphicFramePr>
          <p:cNvPr id="4" name="Table 4">
            <a:extLst>
              <a:ext uri="{FF2B5EF4-FFF2-40B4-BE49-F238E27FC236}">
                <a16:creationId xmlns:a16="http://schemas.microsoft.com/office/drawing/2014/main" id="{C08F729F-9603-46AE-956C-ED3F228609DD}"/>
              </a:ext>
            </a:extLst>
          </p:cNvPr>
          <p:cNvGraphicFramePr>
            <a:graphicFrameLocks noGrp="1"/>
          </p:cNvGraphicFramePr>
          <p:nvPr>
            <p:ph idx="4294967295"/>
          </p:nvPr>
        </p:nvGraphicFramePr>
        <p:xfrm>
          <a:off x="1176991" y="1923678"/>
          <a:ext cx="6524625" cy="2697480"/>
        </p:xfrm>
        <a:graphic>
          <a:graphicData uri="http://schemas.openxmlformats.org/drawingml/2006/table">
            <a:tbl>
              <a:tblPr firstRow="1" bandRow="1">
                <a:tableStyleId>{5C22544A-7EE6-4342-B048-85BDC9FD1C3A}</a:tableStyleId>
              </a:tblPr>
              <a:tblGrid>
                <a:gridCol w="2174875">
                  <a:extLst>
                    <a:ext uri="{9D8B030D-6E8A-4147-A177-3AD203B41FA5}">
                      <a16:colId xmlns:a16="http://schemas.microsoft.com/office/drawing/2014/main" val="4020207391"/>
                    </a:ext>
                  </a:extLst>
                </a:gridCol>
                <a:gridCol w="2174875">
                  <a:extLst>
                    <a:ext uri="{9D8B030D-6E8A-4147-A177-3AD203B41FA5}">
                      <a16:colId xmlns:a16="http://schemas.microsoft.com/office/drawing/2014/main" val="3711375595"/>
                    </a:ext>
                  </a:extLst>
                </a:gridCol>
                <a:gridCol w="2174875">
                  <a:extLst>
                    <a:ext uri="{9D8B030D-6E8A-4147-A177-3AD203B41FA5}">
                      <a16:colId xmlns:a16="http://schemas.microsoft.com/office/drawing/2014/main" val="4104380635"/>
                    </a:ext>
                  </a:extLst>
                </a:gridCol>
              </a:tblGrid>
              <a:tr h="685800">
                <a:tc>
                  <a:txBody>
                    <a:bodyPr/>
                    <a:lstStyle/>
                    <a:p>
                      <a:r>
                        <a:rPr lang="en-GB" sz="1400">
                          <a:solidFill>
                            <a:schemeClr val="tx1"/>
                          </a:solidFill>
                        </a:rPr>
                        <a:t>What knowledge do I need?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a:solidFill>
                            <a:schemeClr val="tx1"/>
                          </a:solidFill>
                        </a:rPr>
                        <a:t>How do I use the knowledge to respond to the command word?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a:solidFill>
                            <a:schemeClr val="tx1"/>
                          </a:solidFill>
                        </a:rPr>
                        <a:t>How am I going to structure my answer?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345057"/>
                  </a:ext>
                </a:extLst>
              </a:tr>
              <a:tr h="1920240">
                <a:tc>
                  <a:txBody>
                    <a:bodyPr/>
                    <a:lstStyle/>
                    <a:p>
                      <a:endParaRPr lang="en-GB" sz="1400"/>
                    </a:p>
                    <a:p>
                      <a:endParaRPr lang="en-GB" sz="1400"/>
                    </a:p>
                    <a:p>
                      <a:endParaRPr lang="en-GB" sz="1400"/>
                    </a:p>
                    <a:p>
                      <a:endParaRPr lang="en-GB" sz="1400"/>
                    </a:p>
                    <a:p>
                      <a:endParaRPr lang="en-GB" sz="1400"/>
                    </a:p>
                    <a:p>
                      <a:endParaRPr lang="en-GB" sz="1400"/>
                    </a:p>
                    <a:p>
                      <a:endParaRPr lang="en-GB" sz="1400"/>
                    </a:p>
                    <a:p>
                      <a:endParaRPr lang="en-GB" sz="1400"/>
                    </a:p>
                    <a:p>
                      <a:endParaRPr lang="en-GB" sz="14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1222672"/>
                  </a:ext>
                </a:extLst>
              </a:tr>
            </a:tbl>
          </a:graphicData>
        </a:graphic>
      </p:graphicFrame>
      <p:sp>
        <p:nvSpPr>
          <p:cNvPr id="3" name="TextBox 2">
            <a:extLst>
              <a:ext uri="{FF2B5EF4-FFF2-40B4-BE49-F238E27FC236}">
                <a16:creationId xmlns:a16="http://schemas.microsoft.com/office/drawing/2014/main" id="{E9956E00-6D56-469C-A63A-5332C2B5F109}"/>
              </a:ext>
            </a:extLst>
          </p:cNvPr>
          <p:cNvSpPr txBox="1"/>
          <p:nvPr/>
        </p:nvSpPr>
        <p:spPr>
          <a:xfrm>
            <a:off x="1357662" y="2700208"/>
            <a:ext cx="1879545" cy="1836204"/>
          </a:xfrm>
          <a:prstGeom prst="rect">
            <a:avLst/>
          </a:prstGeom>
        </p:spPr>
        <p:txBody>
          <a:bodyPr wrap="square" lIns="91440" tIns="45720" rIns="91440" bIns="45720" rtlCol="0" anchor="t">
            <a:normAutofit/>
          </a:bodyPr>
          <a:lstStyle/>
          <a:p>
            <a:r>
              <a:rPr lang="en-GB" dirty="0">
                <a:latin typeface="Arial"/>
                <a:ea typeface="MS PGothic"/>
                <a:cs typeface="Arial"/>
              </a:rPr>
              <a:t>Economic impacts:</a:t>
            </a:r>
          </a:p>
          <a:p>
            <a:endParaRPr lang="en-GB" dirty="0">
              <a:latin typeface="Arial"/>
              <a:cs typeface="Arial"/>
            </a:endParaRPr>
          </a:p>
          <a:p>
            <a:endParaRPr lang="en-GB" dirty="0">
              <a:latin typeface="Arial"/>
              <a:cs typeface="Arial"/>
            </a:endParaRPr>
          </a:p>
          <a:p>
            <a:r>
              <a:rPr lang="en-GB" dirty="0">
                <a:latin typeface="Arial"/>
                <a:ea typeface="MS PGothic"/>
                <a:cs typeface="Arial"/>
              </a:rPr>
              <a:t>Environmental impacts:</a:t>
            </a:r>
          </a:p>
          <a:p>
            <a:endParaRPr lang="en-GB" dirty="0"/>
          </a:p>
          <a:p>
            <a:endParaRPr lang="en-GB" dirty="0"/>
          </a:p>
        </p:txBody>
      </p:sp>
      <p:sp>
        <p:nvSpPr>
          <p:cNvPr id="6" name="TextBox 5">
            <a:extLst>
              <a:ext uri="{FF2B5EF4-FFF2-40B4-BE49-F238E27FC236}">
                <a16:creationId xmlns:a16="http://schemas.microsoft.com/office/drawing/2014/main" id="{0452CBA1-0F9E-4C5E-8CE5-A3D47E8687E3}"/>
              </a:ext>
            </a:extLst>
          </p:cNvPr>
          <p:cNvSpPr txBox="1"/>
          <p:nvPr/>
        </p:nvSpPr>
        <p:spPr>
          <a:xfrm>
            <a:off x="3522700" y="2700208"/>
            <a:ext cx="1879545" cy="1836204"/>
          </a:xfrm>
          <a:prstGeom prst="rect">
            <a:avLst/>
          </a:prstGeom>
        </p:spPr>
        <p:txBody>
          <a:bodyPr wrap="square" lIns="91440" tIns="45720" rIns="91440" bIns="45720" rtlCol="0" anchor="t">
            <a:normAutofit/>
          </a:bodyPr>
          <a:lstStyle/>
          <a:p>
            <a:r>
              <a:rPr lang="en-GB" dirty="0">
                <a:latin typeface="Arial"/>
                <a:ea typeface="MS PGothic"/>
                <a:cs typeface="Arial"/>
              </a:rPr>
              <a:t>Which one if more serious? What evidence do I have to back it up?</a:t>
            </a:r>
          </a:p>
          <a:p>
            <a:endParaRPr lang="en-GB" dirty="0"/>
          </a:p>
          <a:p>
            <a:endParaRPr lang="en-GB" dirty="0"/>
          </a:p>
        </p:txBody>
      </p:sp>
      <p:sp>
        <p:nvSpPr>
          <p:cNvPr id="7" name="TextBox 6">
            <a:extLst>
              <a:ext uri="{FF2B5EF4-FFF2-40B4-BE49-F238E27FC236}">
                <a16:creationId xmlns:a16="http://schemas.microsoft.com/office/drawing/2014/main" id="{55835C68-AFA1-45B2-B777-E076B0975939}"/>
              </a:ext>
            </a:extLst>
          </p:cNvPr>
          <p:cNvSpPr txBox="1"/>
          <p:nvPr/>
        </p:nvSpPr>
        <p:spPr>
          <a:xfrm>
            <a:off x="5770049" y="2784954"/>
            <a:ext cx="1879545" cy="1836204"/>
          </a:xfrm>
          <a:prstGeom prst="rect">
            <a:avLst/>
          </a:prstGeom>
        </p:spPr>
        <p:txBody>
          <a:bodyPr wrap="square" lIns="91440" tIns="45720" rIns="91440" bIns="45720" rtlCol="0" anchor="t">
            <a:normAutofit/>
          </a:bodyPr>
          <a:lstStyle/>
          <a:p>
            <a:r>
              <a:rPr lang="en-GB" dirty="0">
                <a:latin typeface="Arial"/>
                <a:ea typeface="MS PGothic"/>
                <a:cs typeface="Arial"/>
              </a:rPr>
              <a:t>How many paragraphs?</a:t>
            </a:r>
          </a:p>
          <a:p>
            <a:r>
              <a:rPr lang="en-GB" dirty="0">
                <a:latin typeface="Arial"/>
                <a:ea typeface="MS PGothic"/>
                <a:cs typeface="Arial"/>
              </a:rPr>
              <a:t>Paragraph structure?</a:t>
            </a:r>
          </a:p>
          <a:p>
            <a:r>
              <a:rPr lang="en-GB" dirty="0">
                <a:latin typeface="Arial"/>
                <a:ea typeface="MS PGothic"/>
                <a:cs typeface="Arial"/>
              </a:rPr>
              <a:t>Conclusion</a:t>
            </a:r>
          </a:p>
          <a:p>
            <a:endParaRPr lang="en-GB" dirty="0"/>
          </a:p>
        </p:txBody>
      </p:sp>
    </p:spTree>
    <p:extLst>
      <p:ext uri="{BB962C8B-B14F-4D97-AF65-F5344CB8AC3E}">
        <p14:creationId xmlns:p14="http://schemas.microsoft.com/office/powerpoint/2010/main" val="81812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4B8628-3555-4FBF-8A17-FA2BB166B95F}"/>
              </a:ext>
            </a:extLst>
          </p:cNvPr>
          <p:cNvPicPr>
            <a:picLocks noChangeAspect="1"/>
          </p:cNvPicPr>
          <p:nvPr/>
        </p:nvPicPr>
        <p:blipFill>
          <a:blip r:embed="rId3"/>
          <a:stretch>
            <a:fillRect/>
          </a:stretch>
        </p:blipFill>
        <p:spPr>
          <a:xfrm>
            <a:off x="1009381" y="51198"/>
            <a:ext cx="7125239" cy="5041106"/>
          </a:xfrm>
          <a:prstGeom prst="rect">
            <a:avLst/>
          </a:prstGeom>
          <a:noFill/>
        </p:spPr>
      </p:pic>
    </p:spTree>
    <p:extLst>
      <p:ext uri="{BB962C8B-B14F-4D97-AF65-F5344CB8AC3E}">
        <p14:creationId xmlns:p14="http://schemas.microsoft.com/office/powerpoint/2010/main" val="1572296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0834AB-7F11-493B-AF18-6DB85BD67DB1}"/>
              </a:ext>
            </a:extLst>
          </p:cNvPr>
          <p:cNvSpPr>
            <a:spLocks noGrp="1"/>
          </p:cNvSpPr>
          <p:nvPr>
            <p:ph type="body" sz="quarter" idx="10"/>
          </p:nvPr>
        </p:nvSpPr>
        <p:spPr/>
        <p:txBody>
          <a:bodyPr/>
          <a:lstStyle/>
          <a:p>
            <a:r>
              <a:rPr lang="en-GB"/>
              <a:t>Start with the conclusion</a:t>
            </a:r>
          </a:p>
        </p:txBody>
      </p:sp>
      <p:sp>
        <p:nvSpPr>
          <p:cNvPr id="4" name="Arrow: Left-Right 3">
            <a:extLst>
              <a:ext uri="{FF2B5EF4-FFF2-40B4-BE49-F238E27FC236}">
                <a16:creationId xmlns:a16="http://schemas.microsoft.com/office/drawing/2014/main" id="{CF16F9BC-C67D-4F9A-920B-CD54A6A43DF8}"/>
              </a:ext>
            </a:extLst>
          </p:cNvPr>
          <p:cNvSpPr/>
          <p:nvPr/>
        </p:nvSpPr>
        <p:spPr>
          <a:xfrm>
            <a:off x="1143000" y="1869672"/>
            <a:ext cx="6858000" cy="702078"/>
          </a:xfrm>
          <a:prstGeom prst="lef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To what extent do you agree? </a:t>
            </a:r>
          </a:p>
        </p:txBody>
      </p:sp>
      <p:sp>
        <p:nvSpPr>
          <p:cNvPr id="5" name="Arrow: Down 4">
            <a:extLst>
              <a:ext uri="{FF2B5EF4-FFF2-40B4-BE49-F238E27FC236}">
                <a16:creationId xmlns:a16="http://schemas.microsoft.com/office/drawing/2014/main" id="{B720B023-E1D5-42E5-AD3D-4EE3D0B53BC1}"/>
              </a:ext>
            </a:extLst>
          </p:cNvPr>
          <p:cNvSpPr/>
          <p:nvPr/>
        </p:nvSpPr>
        <p:spPr>
          <a:xfrm>
            <a:off x="6809663" y="2366952"/>
            <a:ext cx="702077" cy="91810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EA16510C-81AA-4BC6-9867-4E5AA7E8D9A4}"/>
              </a:ext>
            </a:extLst>
          </p:cNvPr>
          <p:cNvSpPr/>
          <p:nvPr/>
        </p:nvSpPr>
        <p:spPr>
          <a:xfrm>
            <a:off x="4199291" y="2390930"/>
            <a:ext cx="702077" cy="91810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EA08BB66-505C-4769-B73E-4858B890A600}"/>
              </a:ext>
            </a:extLst>
          </p:cNvPr>
          <p:cNvSpPr/>
          <p:nvPr/>
        </p:nvSpPr>
        <p:spPr>
          <a:xfrm>
            <a:off x="1418742" y="2390744"/>
            <a:ext cx="702077" cy="91810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D0FB518-0F6C-4525-9A9C-2C2E2A7FC954}"/>
              </a:ext>
            </a:extLst>
          </p:cNvPr>
          <p:cNvPicPr>
            <a:picLocks noChangeAspect="1"/>
          </p:cNvPicPr>
          <p:nvPr/>
        </p:nvPicPr>
        <p:blipFill>
          <a:blip r:embed="rId3"/>
          <a:stretch>
            <a:fillRect/>
          </a:stretch>
        </p:blipFill>
        <p:spPr>
          <a:xfrm>
            <a:off x="1588917" y="923449"/>
            <a:ext cx="5922823" cy="881363"/>
          </a:xfrm>
          <a:prstGeom prst="rect">
            <a:avLst/>
          </a:prstGeom>
        </p:spPr>
      </p:pic>
      <p:sp>
        <p:nvSpPr>
          <p:cNvPr id="9" name="TextBox 8">
            <a:extLst>
              <a:ext uri="{FF2B5EF4-FFF2-40B4-BE49-F238E27FC236}">
                <a16:creationId xmlns:a16="http://schemas.microsoft.com/office/drawing/2014/main" id="{BA75F4B5-9E43-4810-82F2-7B757E3F8339}"/>
              </a:ext>
            </a:extLst>
          </p:cNvPr>
          <p:cNvSpPr txBox="1"/>
          <p:nvPr/>
        </p:nvSpPr>
        <p:spPr>
          <a:xfrm>
            <a:off x="6235566" y="3320597"/>
            <a:ext cx="1886183" cy="1465355"/>
          </a:xfrm>
          <a:prstGeom prst="rect">
            <a:avLst/>
          </a:prstGeom>
        </p:spPr>
        <p:style>
          <a:lnRef idx="2">
            <a:schemeClr val="dk1"/>
          </a:lnRef>
          <a:fillRef idx="1">
            <a:schemeClr val="lt1"/>
          </a:fillRef>
          <a:effectRef idx="0">
            <a:schemeClr val="dk1"/>
          </a:effectRef>
          <a:fontRef idx="minor">
            <a:schemeClr val="dk1"/>
          </a:fontRef>
        </p:style>
        <p:txBody>
          <a:bodyPr wrap="square" rtlCol="0">
            <a:normAutofit/>
          </a:bodyPr>
          <a:lstStyle/>
          <a:p>
            <a:r>
              <a:rPr lang="en-GB" sz="1200">
                <a:solidFill>
                  <a:schemeClr val="tx2">
                    <a:lumMod val="75000"/>
                  </a:schemeClr>
                </a:solidFill>
              </a:rPr>
              <a:t>100% - economic impacts are worse.</a:t>
            </a:r>
          </a:p>
          <a:p>
            <a:endParaRPr lang="en-GB" sz="1200">
              <a:solidFill>
                <a:schemeClr val="tx2">
                  <a:lumMod val="75000"/>
                </a:schemeClr>
              </a:solidFill>
            </a:endParaRPr>
          </a:p>
          <a:p>
            <a:r>
              <a:rPr lang="en-GB" sz="1200">
                <a:solidFill>
                  <a:schemeClr val="tx2">
                    <a:lumMod val="75000"/>
                  </a:schemeClr>
                </a:solidFill>
              </a:rPr>
              <a:t>I completely agree that the economic impacts are more concerning… </a:t>
            </a:r>
          </a:p>
        </p:txBody>
      </p:sp>
      <p:sp>
        <p:nvSpPr>
          <p:cNvPr id="10" name="TextBox 9">
            <a:extLst>
              <a:ext uri="{FF2B5EF4-FFF2-40B4-BE49-F238E27FC236}">
                <a16:creationId xmlns:a16="http://schemas.microsoft.com/office/drawing/2014/main" id="{1C1E8BBA-7730-4518-9190-50488AF14AD6}"/>
              </a:ext>
            </a:extLst>
          </p:cNvPr>
          <p:cNvSpPr txBox="1"/>
          <p:nvPr/>
        </p:nvSpPr>
        <p:spPr>
          <a:xfrm>
            <a:off x="3640015" y="3308845"/>
            <a:ext cx="1740965" cy="1470653"/>
          </a:xfrm>
          <a:prstGeom prst="rect">
            <a:avLst/>
          </a:prstGeom>
        </p:spPr>
        <p:style>
          <a:lnRef idx="2">
            <a:schemeClr val="dk1"/>
          </a:lnRef>
          <a:fillRef idx="1">
            <a:schemeClr val="lt1"/>
          </a:fillRef>
          <a:effectRef idx="0">
            <a:schemeClr val="dk1"/>
          </a:effectRef>
          <a:fontRef idx="minor">
            <a:schemeClr val="dk1"/>
          </a:fontRef>
        </p:style>
        <p:txBody>
          <a:bodyPr wrap="square" rtlCol="0">
            <a:normAutofit/>
          </a:bodyPr>
          <a:lstStyle/>
          <a:p>
            <a:r>
              <a:rPr lang="en-GB" sz="1200">
                <a:solidFill>
                  <a:schemeClr val="tx2">
                    <a:lumMod val="75000"/>
                  </a:schemeClr>
                </a:solidFill>
              </a:rPr>
              <a:t>Economic impacts are worse to an extent...</a:t>
            </a:r>
          </a:p>
          <a:p>
            <a:endParaRPr lang="en-GB" sz="1200">
              <a:solidFill>
                <a:schemeClr val="tx2">
                  <a:lumMod val="75000"/>
                </a:schemeClr>
              </a:solidFill>
            </a:endParaRPr>
          </a:p>
          <a:p>
            <a:r>
              <a:rPr lang="en-GB" sz="1200">
                <a:solidFill>
                  <a:schemeClr val="tx2">
                    <a:lumMod val="75000"/>
                  </a:schemeClr>
                </a:solidFill>
              </a:rPr>
              <a:t>“The economic impacts are worse to a certain extent…”</a:t>
            </a:r>
          </a:p>
        </p:txBody>
      </p:sp>
      <p:sp>
        <p:nvSpPr>
          <p:cNvPr id="11" name="TextBox 10">
            <a:extLst>
              <a:ext uri="{FF2B5EF4-FFF2-40B4-BE49-F238E27FC236}">
                <a16:creationId xmlns:a16="http://schemas.microsoft.com/office/drawing/2014/main" id="{DCC8C050-D093-4ECC-9C98-691843D9C228}"/>
              </a:ext>
            </a:extLst>
          </p:cNvPr>
          <p:cNvSpPr txBox="1"/>
          <p:nvPr/>
        </p:nvSpPr>
        <p:spPr>
          <a:xfrm>
            <a:off x="844062" y="3308845"/>
            <a:ext cx="1941368" cy="1470653"/>
          </a:xfrm>
          <a:prstGeom prst="rect">
            <a:avLst/>
          </a:prstGeom>
        </p:spPr>
        <p:style>
          <a:lnRef idx="2">
            <a:schemeClr val="dk1"/>
          </a:lnRef>
          <a:fillRef idx="1">
            <a:schemeClr val="lt1"/>
          </a:fillRef>
          <a:effectRef idx="0">
            <a:schemeClr val="dk1"/>
          </a:effectRef>
          <a:fontRef idx="minor">
            <a:schemeClr val="dk1"/>
          </a:fontRef>
        </p:style>
        <p:txBody>
          <a:bodyPr wrap="square" rtlCol="0">
            <a:normAutofit/>
          </a:bodyPr>
          <a:lstStyle/>
          <a:p>
            <a:r>
              <a:rPr lang="en-GB" sz="1200">
                <a:solidFill>
                  <a:schemeClr val="tx2">
                    <a:lumMod val="75000"/>
                  </a:schemeClr>
                </a:solidFill>
              </a:rPr>
              <a:t>Environmental impacts are more concerning. </a:t>
            </a:r>
          </a:p>
          <a:p>
            <a:endParaRPr lang="en-GB" sz="1200">
              <a:solidFill>
                <a:schemeClr val="tx2">
                  <a:lumMod val="75000"/>
                </a:schemeClr>
              </a:solidFill>
            </a:endParaRPr>
          </a:p>
          <a:p>
            <a:r>
              <a:rPr lang="en-GB" sz="1200">
                <a:solidFill>
                  <a:schemeClr val="tx2">
                    <a:lumMod val="75000"/>
                  </a:schemeClr>
                </a:solidFill>
              </a:rPr>
              <a:t>“I disagree, the environmental impacts are more concerning than the economic impacts. </a:t>
            </a:r>
          </a:p>
        </p:txBody>
      </p:sp>
    </p:spTree>
    <p:extLst>
      <p:ext uri="{BB962C8B-B14F-4D97-AF65-F5344CB8AC3E}">
        <p14:creationId xmlns:p14="http://schemas.microsoft.com/office/powerpoint/2010/main" val="760020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6F0FAB-E908-4931-AE32-F992B8C982E6}"/>
              </a:ext>
            </a:extLst>
          </p:cNvPr>
          <p:cNvSpPr>
            <a:spLocks noGrp="1"/>
          </p:cNvSpPr>
          <p:nvPr>
            <p:ph type="body" sz="quarter" idx="10"/>
          </p:nvPr>
        </p:nvSpPr>
        <p:spPr/>
        <p:txBody>
          <a:bodyPr/>
          <a:lstStyle/>
          <a:p>
            <a:r>
              <a:rPr lang="en-GB"/>
              <a:t>Structuring answers</a:t>
            </a:r>
          </a:p>
        </p:txBody>
      </p:sp>
      <p:sp>
        <p:nvSpPr>
          <p:cNvPr id="5" name="Text Placeholder 4">
            <a:extLst>
              <a:ext uri="{FF2B5EF4-FFF2-40B4-BE49-F238E27FC236}">
                <a16:creationId xmlns:a16="http://schemas.microsoft.com/office/drawing/2014/main" id="{03B033F5-B3C5-4344-8DC9-DF0AAE499540}"/>
              </a:ext>
            </a:extLst>
          </p:cNvPr>
          <p:cNvSpPr>
            <a:spLocks noGrp="1"/>
          </p:cNvSpPr>
          <p:nvPr>
            <p:ph type="body" sz="quarter" idx="12"/>
          </p:nvPr>
        </p:nvSpPr>
        <p:spPr>
          <a:xfrm>
            <a:off x="533400" y="1066801"/>
            <a:ext cx="3665807" cy="3490186"/>
          </a:xfrm>
        </p:spPr>
        <p:txBody>
          <a:bodyPr/>
          <a:lstStyle/>
          <a:p>
            <a:r>
              <a:rPr lang="en-GB" sz="1500"/>
              <a:t>Idea from a geography consultant who uses PEE, PEEL &amp; PEED with students</a:t>
            </a:r>
          </a:p>
          <a:p>
            <a:endParaRPr lang="en-GB" sz="1500"/>
          </a:p>
          <a:p>
            <a:r>
              <a:rPr lang="en-GB" sz="1500"/>
              <a:t>Potential structure </a:t>
            </a:r>
          </a:p>
          <a:p>
            <a:r>
              <a:rPr lang="en-GB" sz="1500">
                <a:latin typeface="+mn-lt"/>
              </a:rPr>
              <a:t>Paragraph 1:</a:t>
            </a:r>
          </a:p>
          <a:p>
            <a:pPr marL="214313" indent="-214313">
              <a:buFontTx/>
              <a:buChar char="-"/>
            </a:pPr>
            <a:r>
              <a:rPr lang="en-GB" sz="1500">
                <a:latin typeface="+mn-lt"/>
              </a:rPr>
              <a:t>Economic impacts</a:t>
            </a:r>
          </a:p>
          <a:p>
            <a:pPr marL="214313" indent="-214313">
              <a:buFontTx/>
              <a:buChar char="-"/>
            </a:pPr>
            <a:endParaRPr lang="en-GB" sz="1500">
              <a:latin typeface="+mn-lt"/>
            </a:endParaRPr>
          </a:p>
          <a:p>
            <a:r>
              <a:rPr lang="en-GB" sz="1500">
                <a:latin typeface="+mn-lt"/>
              </a:rPr>
              <a:t>Paragraph 2:</a:t>
            </a:r>
          </a:p>
          <a:p>
            <a:pPr marL="214313" indent="-214313">
              <a:buFontTx/>
              <a:buChar char="-"/>
            </a:pPr>
            <a:r>
              <a:rPr lang="en-GB" sz="1500">
                <a:latin typeface="+mn-lt"/>
              </a:rPr>
              <a:t>Environmental impacts</a:t>
            </a:r>
          </a:p>
          <a:p>
            <a:pPr marL="214313" indent="-214313">
              <a:buFontTx/>
              <a:buChar char="-"/>
            </a:pPr>
            <a:endParaRPr lang="en-GB" sz="1500">
              <a:latin typeface="+mn-lt"/>
            </a:endParaRPr>
          </a:p>
          <a:p>
            <a:r>
              <a:rPr lang="en-GB" sz="1500">
                <a:latin typeface="+mn-lt"/>
              </a:rPr>
              <a:t>Conclusion</a:t>
            </a:r>
          </a:p>
          <a:p>
            <a:endParaRPr lang="en-GB" sz="1500"/>
          </a:p>
          <a:p>
            <a:endParaRPr lang="en-GB"/>
          </a:p>
        </p:txBody>
      </p:sp>
      <p:pic>
        <p:nvPicPr>
          <p:cNvPr id="7" name="Picture 6">
            <a:extLst>
              <a:ext uri="{FF2B5EF4-FFF2-40B4-BE49-F238E27FC236}">
                <a16:creationId xmlns:a16="http://schemas.microsoft.com/office/drawing/2014/main" id="{C8E88A8C-6A55-4344-A398-0E6D941253B8}"/>
              </a:ext>
            </a:extLst>
          </p:cNvPr>
          <p:cNvPicPr/>
          <p:nvPr/>
        </p:nvPicPr>
        <p:blipFill>
          <a:blip r:embed="rId3">
            <a:extLst>
              <a:ext uri="{28A0092B-C50C-407E-A947-70E740481C1C}">
                <a14:useLocalDpi xmlns:a14="http://schemas.microsoft.com/office/drawing/2010/main" val="0"/>
              </a:ext>
            </a:extLst>
          </a:blip>
          <a:stretch>
            <a:fillRect/>
          </a:stretch>
        </p:blipFill>
        <p:spPr>
          <a:xfrm>
            <a:off x="4376491" y="50321"/>
            <a:ext cx="4528358" cy="4107531"/>
          </a:xfrm>
          <a:prstGeom prst="rect">
            <a:avLst/>
          </a:prstGeom>
          <a:ln>
            <a:solidFill>
              <a:schemeClr val="tx1"/>
            </a:solidFill>
          </a:ln>
        </p:spPr>
      </p:pic>
      <p:sp>
        <p:nvSpPr>
          <p:cNvPr id="6" name="TextBox 5">
            <a:extLst>
              <a:ext uri="{FF2B5EF4-FFF2-40B4-BE49-F238E27FC236}">
                <a16:creationId xmlns:a16="http://schemas.microsoft.com/office/drawing/2014/main" id="{1E0505DB-AADF-472D-840F-D5B8225CB9DE}"/>
              </a:ext>
            </a:extLst>
          </p:cNvPr>
          <p:cNvSpPr txBox="1"/>
          <p:nvPr/>
        </p:nvSpPr>
        <p:spPr>
          <a:xfrm>
            <a:off x="2328063" y="4095558"/>
            <a:ext cx="6728015"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i="1">
                <a:solidFill>
                  <a:schemeClr val="tx1"/>
                </a:solidFill>
              </a:rPr>
              <a:t>What the examiner said: “Reasonable understanding of the economic and environmental impacts would only allow a candidate to reach Level 2. This needs to be more than a sentence stating why one is worse than the other or making an implied judgement that is never fully stated.”</a:t>
            </a:r>
          </a:p>
        </p:txBody>
      </p:sp>
    </p:spTree>
    <p:extLst>
      <p:ext uri="{BB962C8B-B14F-4D97-AF65-F5344CB8AC3E}">
        <p14:creationId xmlns:p14="http://schemas.microsoft.com/office/powerpoint/2010/main" val="155322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1633611" y="1771651"/>
            <a:ext cx="6115050" cy="1143000"/>
          </a:xfrm>
          <a:prstGeom prst="wedgeRoundRectCallout">
            <a:avLst>
              <a:gd name="adj1" fmla="val -50711"/>
              <a:gd name="adj2" fmla="val -70194"/>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b="1" u="sng" dirty="0">
              <a:solidFill>
                <a:srgbClr val="FF0000"/>
              </a:solidFill>
            </a:endParaRPr>
          </a:p>
          <a:p>
            <a:pPr algn="ctr"/>
            <a:r>
              <a:rPr lang="en-GB" sz="2400" b="1" u="sng" dirty="0">
                <a:solidFill>
                  <a:srgbClr val="FF0000"/>
                </a:solidFill>
              </a:rPr>
              <a:t>“To what extent” </a:t>
            </a:r>
            <a:r>
              <a:rPr lang="en-GB" sz="2400" dirty="0">
                <a:solidFill>
                  <a:schemeClr val="tx1"/>
                </a:solidFill>
              </a:rPr>
              <a:t>= agree and disagree (for and against), by how much. </a:t>
            </a:r>
          </a:p>
          <a:p>
            <a:pPr algn="ctr"/>
            <a:endParaRPr lang="en-GB" sz="2700" dirty="0">
              <a:solidFill>
                <a:schemeClr val="tx1"/>
              </a:solidFill>
            </a:endParaRPr>
          </a:p>
        </p:txBody>
      </p:sp>
      <p:sp>
        <p:nvSpPr>
          <p:cNvPr id="9" name="Title 1"/>
          <p:cNvSpPr txBox="1">
            <a:spLocks/>
          </p:cNvSpPr>
          <p:nvPr/>
        </p:nvSpPr>
        <p:spPr>
          <a:xfrm>
            <a:off x="251520" y="123478"/>
            <a:ext cx="8712968" cy="1263030"/>
          </a:xfrm>
          <a:prstGeom prst="rect">
            <a:avLst/>
          </a:prstGeom>
        </p:spPr>
        <p:txBody>
          <a:bodyPr vert="horz" lIns="68580" tIns="34290" rIns="68580" bIns="34290" rtlCol="0" anchor="ctr">
            <a:noAutofit/>
          </a:bodyPr>
          <a:lstStyle/>
          <a:p>
            <a:r>
              <a:rPr lang="en-GB" sz="2400" b="1" u="sng" dirty="0">
                <a:latin typeface="+mj-lt"/>
                <a:ea typeface="+mj-ea"/>
                <a:cs typeface="+mj-cs"/>
              </a:rPr>
              <a:t>Question</a:t>
            </a:r>
            <a:r>
              <a:rPr lang="en-GB" sz="2400" b="1" dirty="0">
                <a:latin typeface="+mj-lt"/>
                <a:ea typeface="+mj-ea"/>
                <a:cs typeface="+mj-cs"/>
              </a:rPr>
              <a:t>: </a:t>
            </a:r>
            <a:r>
              <a:rPr lang="en-US" sz="2400" dirty="0">
                <a:latin typeface="+mn-lt"/>
              </a:rPr>
              <a:t>Human activities have a greater impact on the landscape in your chosen river basin than </a:t>
            </a:r>
            <a:r>
              <a:rPr lang="en-GB" sz="2400" dirty="0">
                <a:latin typeface="+mn-lt"/>
              </a:rPr>
              <a:t>geomorphic processes.’ </a:t>
            </a:r>
            <a:r>
              <a:rPr lang="en-US" sz="2400" u="sng" dirty="0">
                <a:solidFill>
                  <a:srgbClr val="FF0000"/>
                </a:solidFill>
                <a:latin typeface="+mn-lt"/>
              </a:rPr>
              <a:t>To what extent </a:t>
            </a:r>
            <a:r>
              <a:rPr lang="en-US" sz="2400" dirty="0">
                <a:latin typeface="+mn-lt"/>
              </a:rPr>
              <a:t>do you agree? [12 marks]</a:t>
            </a:r>
          </a:p>
        </p:txBody>
      </p:sp>
      <p:cxnSp>
        <p:nvCxnSpPr>
          <p:cNvPr id="5" name="Straight Connector 4"/>
          <p:cNvCxnSpPr/>
          <p:nvPr/>
        </p:nvCxnSpPr>
        <p:spPr>
          <a:xfrm>
            <a:off x="2400300" y="3314700"/>
            <a:ext cx="3886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57350" y="3028951"/>
            <a:ext cx="800100" cy="507831"/>
          </a:xfrm>
          <a:prstGeom prst="rect">
            <a:avLst/>
          </a:prstGeom>
          <a:noFill/>
        </p:spPr>
        <p:txBody>
          <a:bodyPr wrap="square" rtlCol="0">
            <a:spAutoFit/>
          </a:bodyPr>
          <a:lstStyle/>
          <a:p>
            <a:r>
              <a:rPr lang="en-GB" sz="2700" b="1" dirty="0"/>
              <a:t>0%</a:t>
            </a:r>
          </a:p>
        </p:txBody>
      </p:sp>
      <p:sp>
        <p:nvSpPr>
          <p:cNvPr id="8" name="TextBox 7"/>
          <p:cNvSpPr txBox="1"/>
          <p:nvPr/>
        </p:nvSpPr>
        <p:spPr>
          <a:xfrm>
            <a:off x="6400800" y="3028951"/>
            <a:ext cx="1085850" cy="507831"/>
          </a:xfrm>
          <a:prstGeom prst="rect">
            <a:avLst/>
          </a:prstGeom>
          <a:noFill/>
        </p:spPr>
        <p:txBody>
          <a:bodyPr wrap="square" rtlCol="0">
            <a:spAutoFit/>
          </a:bodyPr>
          <a:lstStyle/>
          <a:p>
            <a:r>
              <a:rPr lang="en-GB" sz="2700" b="1" dirty="0"/>
              <a:t>100%</a:t>
            </a:r>
          </a:p>
        </p:txBody>
      </p:sp>
      <p:sp>
        <p:nvSpPr>
          <p:cNvPr id="11" name="Rounded Rectangle 10"/>
          <p:cNvSpPr/>
          <p:nvPr/>
        </p:nvSpPr>
        <p:spPr>
          <a:xfrm>
            <a:off x="1428750" y="3714750"/>
            <a:ext cx="6172200" cy="12001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tx1"/>
                </a:solidFill>
              </a:rPr>
              <a:t>Plot on the line how much you do agree or disagree – think of your “amount” word (partially, mainly, completely etc).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86050" y="1314450"/>
            <a:ext cx="3276272" cy="3101420"/>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a:stCxn id="5" idx="0"/>
            <a:endCxn id="5" idx="4"/>
          </p:cNvCxnSpPr>
          <p:nvPr/>
        </p:nvCxnSpPr>
        <p:spPr>
          <a:xfrm>
            <a:off x="4324186" y="1314450"/>
            <a:ext cx="0" cy="3101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86050" y="280035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59715" y="1880512"/>
            <a:ext cx="1401472" cy="369332"/>
          </a:xfrm>
          <a:prstGeom prst="rect">
            <a:avLst/>
          </a:prstGeom>
          <a:noFill/>
        </p:spPr>
        <p:txBody>
          <a:bodyPr wrap="square" rtlCol="0">
            <a:spAutoFit/>
          </a:bodyPr>
          <a:lstStyle/>
          <a:p>
            <a:r>
              <a:rPr lang="en-GB" dirty="0">
                <a:latin typeface="+mn-lt"/>
              </a:rPr>
              <a:t>Introduction </a:t>
            </a:r>
          </a:p>
        </p:txBody>
      </p:sp>
      <p:sp>
        <p:nvSpPr>
          <p:cNvPr id="11" name="TextBox 10"/>
          <p:cNvSpPr txBox="1"/>
          <p:nvPr/>
        </p:nvSpPr>
        <p:spPr>
          <a:xfrm>
            <a:off x="4343401" y="1485900"/>
            <a:ext cx="834251" cy="369332"/>
          </a:xfrm>
          <a:prstGeom prst="rect">
            <a:avLst/>
          </a:prstGeom>
          <a:noFill/>
        </p:spPr>
        <p:txBody>
          <a:bodyPr wrap="square" rtlCol="0">
            <a:spAutoFit/>
          </a:bodyPr>
          <a:lstStyle/>
          <a:p>
            <a:r>
              <a:rPr lang="en-GB" dirty="0">
                <a:latin typeface="+mn-lt"/>
              </a:rPr>
              <a:t>Main </a:t>
            </a:r>
          </a:p>
        </p:txBody>
      </p:sp>
      <p:sp>
        <p:nvSpPr>
          <p:cNvPr id="12" name="TextBox 11"/>
          <p:cNvSpPr txBox="1"/>
          <p:nvPr/>
        </p:nvSpPr>
        <p:spPr>
          <a:xfrm>
            <a:off x="2843810" y="2857500"/>
            <a:ext cx="1378680" cy="369332"/>
          </a:xfrm>
          <a:prstGeom prst="rect">
            <a:avLst/>
          </a:prstGeom>
          <a:noFill/>
        </p:spPr>
        <p:txBody>
          <a:bodyPr wrap="square" rtlCol="0">
            <a:spAutoFit/>
          </a:bodyPr>
          <a:lstStyle/>
          <a:p>
            <a:r>
              <a:rPr lang="en-GB" dirty="0">
                <a:latin typeface="+mn-lt"/>
              </a:rPr>
              <a:t>Conclusion </a:t>
            </a:r>
          </a:p>
        </p:txBody>
      </p:sp>
      <p:sp>
        <p:nvSpPr>
          <p:cNvPr id="13" name="Rounded Rectangular Callout 12"/>
          <p:cNvSpPr/>
          <p:nvPr/>
        </p:nvSpPr>
        <p:spPr>
          <a:xfrm>
            <a:off x="5868144" y="1255156"/>
            <a:ext cx="3086100" cy="1748641"/>
          </a:xfrm>
          <a:prstGeom prst="wedgeRoundRectCallout">
            <a:avLst>
              <a:gd name="adj1" fmla="val -62101"/>
              <a:gd name="adj2" fmla="val -6526"/>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Think of all the possible ideas / case studies  / knowledge, that you might use when answering this question. </a:t>
            </a:r>
            <a:r>
              <a:rPr lang="en-GB" sz="1600" dirty="0">
                <a:solidFill>
                  <a:schemeClr val="tx1"/>
                </a:solidFill>
              </a:rPr>
              <a:t>Now write it all round the </a:t>
            </a:r>
            <a:r>
              <a:rPr lang="en-GB" sz="1600" b="1" dirty="0">
                <a:solidFill>
                  <a:schemeClr val="tx1"/>
                </a:solidFill>
              </a:rPr>
              <a:t>outside of the circle</a:t>
            </a:r>
            <a:r>
              <a:rPr lang="en-GB" sz="1600" dirty="0">
                <a:solidFill>
                  <a:schemeClr val="tx1"/>
                </a:solidFill>
              </a:rPr>
              <a:t>.</a:t>
            </a:r>
            <a:endParaRPr lang="en-GB" sz="1500" dirty="0">
              <a:solidFill>
                <a:schemeClr val="tx1"/>
              </a:solidFill>
            </a:endParaRPr>
          </a:p>
        </p:txBody>
      </p:sp>
      <p:sp>
        <p:nvSpPr>
          <p:cNvPr id="16" name="Title 1"/>
          <p:cNvSpPr txBox="1">
            <a:spLocks/>
          </p:cNvSpPr>
          <p:nvPr/>
        </p:nvSpPr>
        <p:spPr>
          <a:xfrm>
            <a:off x="251520" y="130324"/>
            <a:ext cx="8712968" cy="857250"/>
          </a:xfrm>
          <a:prstGeom prst="rect">
            <a:avLst/>
          </a:prstGeom>
        </p:spPr>
        <p:txBody>
          <a:bodyPr vert="horz" lIns="68580" tIns="34290" rIns="68580" bIns="34290" rtlCol="0" anchor="ctr">
            <a:noAutofit/>
          </a:bodyPr>
          <a:lstStyle/>
          <a:p>
            <a:pPr lvl="0" algn="ctr">
              <a:spcBef>
                <a:spcPct val="0"/>
              </a:spcBef>
              <a:defRPr/>
            </a:pPr>
            <a:r>
              <a:rPr lang="en-GB" sz="2400" b="1" u="sng" dirty="0">
                <a:latin typeface="+mn-lt"/>
                <a:ea typeface="+mj-ea"/>
                <a:cs typeface="+mj-cs"/>
              </a:rPr>
              <a:t>Question</a:t>
            </a:r>
            <a:r>
              <a:rPr lang="en-GB" sz="2400" b="1" dirty="0">
                <a:latin typeface="+mn-lt"/>
                <a:ea typeface="+mj-ea"/>
                <a:cs typeface="+mj-cs"/>
              </a:rPr>
              <a:t>: </a:t>
            </a:r>
            <a:r>
              <a:rPr lang="en-GB" sz="2400" u="sng" dirty="0">
                <a:solidFill>
                  <a:srgbClr val="FF0000"/>
                </a:solidFill>
              </a:rPr>
              <a:t>Evaluate</a:t>
            </a:r>
            <a:r>
              <a:rPr lang="en-GB" sz="2400" dirty="0"/>
              <a:t> the impact of geomorphic processes on the </a:t>
            </a:r>
            <a:r>
              <a:rPr lang="en-GB" sz="2400" b="1" dirty="0"/>
              <a:t>formation</a:t>
            </a:r>
            <a:r>
              <a:rPr lang="en-GB" sz="2400" dirty="0"/>
              <a:t> of landforms in your chosen coastal landscape. [12 marks]</a:t>
            </a:r>
            <a:endParaRPr lang="en-GB" sz="2400" dirty="0">
              <a:latin typeface="+mn-lt"/>
              <a:ea typeface="+mj-ea"/>
              <a:cs typeface="+mj-cs"/>
            </a:endParaRPr>
          </a:p>
        </p:txBody>
      </p:sp>
    </p:spTree>
    <p:extLst>
      <p:ext uri="{BB962C8B-B14F-4D97-AF65-F5344CB8AC3E}">
        <p14:creationId xmlns:p14="http://schemas.microsoft.com/office/powerpoint/2010/main" val="260384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200400" y="1200150"/>
            <a:ext cx="3276272" cy="3101420"/>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a:stCxn id="5" idx="0"/>
            <a:endCxn id="5" idx="4"/>
          </p:cNvCxnSpPr>
          <p:nvPr/>
        </p:nvCxnSpPr>
        <p:spPr>
          <a:xfrm>
            <a:off x="4838536" y="1200150"/>
            <a:ext cx="0" cy="3101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00400" y="268605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30776" y="1681757"/>
            <a:ext cx="1383425" cy="369332"/>
          </a:xfrm>
          <a:prstGeom prst="rect">
            <a:avLst/>
          </a:prstGeom>
          <a:noFill/>
        </p:spPr>
        <p:txBody>
          <a:bodyPr wrap="square" rtlCol="0">
            <a:spAutoFit/>
          </a:bodyPr>
          <a:lstStyle/>
          <a:p>
            <a:r>
              <a:rPr lang="en-GB" dirty="0"/>
              <a:t>Introduction </a:t>
            </a:r>
          </a:p>
        </p:txBody>
      </p:sp>
      <p:sp>
        <p:nvSpPr>
          <p:cNvPr id="11" name="TextBox 10"/>
          <p:cNvSpPr txBox="1"/>
          <p:nvPr/>
        </p:nvSpPr>
        <p:spPr>
          <a:xfrm>
            <a:off x="5200651" y="1485900"/>
            <a:ext cx="834251" cy="369332"/>
          </a:xfrm>
          <a:prstGeom prst="rect">
            <a:avLst/>
          </a:prstGeom>
          <a:noFill/>
        </p:spPr>
        <p:txBody>
          <a:bodyPr wrap="square" rtlCol="0">
            <a:spAutoFit/>
          </a:bodyPr>
          <a:lstStyle/>
          <a:p>
            <a:r>
              <a:rPr lang="en-GB" dirty="0"/>
              <a:t>Main </a:t>
            </a:r>
          </a:p>
        </p:txBody>
      </p:sp>
      <p:sp>
        <p:nvSpPr>
          <p:cNvPr id="12" name="TextBox 11"/>
          <p:cNvSpPr txBox="1"/>
          <p:nvPr/>
        </p:nvSpPr>
        <p:spPr>
          <a:xfrm>
            <a:off x="3576533" y="2794636"/>
            <a:ext cx="1329307" cy="369332"/>
          </a:xfrm>
          <a:prstGeom prst="rect">
            <a:avLst/>
          </a:prstGeom>
          <a:noFill/>
        </p:spPr>
        <p:txBody>
          <a:bodyPr wrap="square" rtlCol="0">
            <a:spAutoFit/>
          </a:bodyPr>
          <a:lstStyle/>
          <a:p>
            <a:r>
              <a:rPr lang="en-GB" dirty="0"/>
              <a:t>Conclusion </a:t>
            </a:r>
          </a:p>
        </p:txBody>
      </p:sp>
      <p:sp>
        <p:nvSpPr>
          <p:cNvPr id="13" name="Rounded Rectangular Callout 12"/>
          <p:cNvSpPr/>
          <p:nvPr/>
        </p:nvSpPr>
        <p:spPr>
          <a:xfrm>
            <a:off x="1128183" y="1478280"/>
            <a:ext cx="1828800" cy="2686050"/>
          </a:xfrm>
          <a:prstGeom prst="wedgeRoundRectCallout">
            <a:avLst>
              <a:gd name="adj1" fmla="val 172500"/>
              <a:gd name="adj2" fmla="val -10913"/>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Now look at all of your possible ideas – decide which ones are going to make the cut.</a:t>
            </a:r>
          </a:p>
          <a:p>
            <a:pPr algn="ctr"/>
            <a:r>
              <a:rPr lang="en-GB" sz="1500" dirty="0">
                <a:solidFill>
                  <a:schemeClr val="tx1"/>
                </a:solidFill>
              </a:rPr>
              <a:t>Write them in a logical order  </a:t>
            </a:r>
            <a:r>
              <a:rPr lang="en-GB" sz="1500" b="1" dirty="0">
                <a:solidFill>
                  <a:schemeClr val="tx1"/>
                </a:solidFill>
              </a:rPr>
              <a:t>inside the circle. </a:t>
            </a:r>
          </a:p>
        </p:txBody>
      </p:sp>
      <p:sp>
        <p:nvSpPr>
          <p:cNvPr id="16" name="Rounded Rectangular Callout 15"/>
          <p:cNvSpPr/>
          <p:nvPr/>
        </p:nvSpPr>
        <p:spPr>
          <a:xfrm>
            <a:off x="6226785" y="1428750"/>
            <a:ext cx="2737701" cy="3375248"/>
          </a:xfrm>
          <a:prstGeom prst="wedgeRoundRectCallout">
            <a:avLst>
              <a:gd name="adj1" fmla="val -65322"/>
              <a:gd name="adj2" fmla="val -39509"/>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Remember it is an </a:t>
            </a:r>
            <a:r>
              <a:rPr lang="en-GB" sz="1500" b="1" dirty="0">
                <a:solidFill>
                  <a:schemeClr val="tx1"/>
                </a:solidFill>
              </a:rPr>
              <a:t>evaluate question </a:t>
            </a:r>
            <a:r>
              <a:rPr lang="en-GB" sz="1500" dirty="0">
                <a:solidFill>
                  <a:schemeClr val="tx1"/>
                </a:solidFill>
              </a:rPr>
              <a:t>so you will need to choose things that you can make a judgement about.</a:t>
            </a:r>
          </a:p>
          <a:p>
            <a:pPr algn="ctr"/>
            <a:r>
              <a:rPr lang="en-GB" sz="1500" dirty="0">
                <a:solidFill>
                  <a:schemeClr val="tx1"/>
                </a:solidFill>
              </a:rPr>
              <a:t>Which geomorphic processes were involved in the formation of landforms? </a:t>
            </a:r>
          </a:p>
          <a:p>
            <a:pPr algn="ctr"/>
            <a:r>
              <a:rPr lang="en-GB" sz="1500" dirty="0">
                <a:solidFill>
                  <a:schemeClr val="tx1"/>
                </a:solidFill>
              </a:rPr>
              <a:t>What else was involved in the formation of landforms? </a:t>
            </a:r>
          </a:p>
          <a:p>
            <a:pPr algn="ctr"/>
            <a:r>
              <a:rPr lang="en-GB" sz="1500" dirty="0">
                <a:solidFill>
                  <a:schemeClr val="tx1"/>
                </a:solidFill>
              </a:rPr>
              <a:t>Was one process greater than another?</a:t>
            </a:r>
            <a:endParaRPr lang="en-GB" sz="1500" b="1" dirty="0">
              <a:solidFill>
                <a:schemeClr val="tx1"/>
              </a:solidFill>
            </a:endParaRPr>
          </a:p>
        </p:txBody>
      </p:sp>
      <p:sp>
        <p:nvSpPr>
          <p:cNvPr id="3" name="Title 1">
            <a:extLst>
              <a:ext uri="{FF2B5EF4-FFF2-40B4-BE49-F238E27FC236}">
                <a16:creationId xmlns:a16="http://schemas.microsoft.com/office/drawing/2014/main" id="{80694CB9-AF2A-C9D0-C8BE-3D1BD6EA5EA7}"/>
              </a:ext>
            </a:extLst>
          </p:cNvPr>
          <p:cNvSpPr txBox="1">
            <a:spLocks/>
          </p:cNvSpPr>
          <p:nvPr/>
        </p:nvSpPr>
        <p:spPr>
          <a:xfrm>
            <a:off x="251520" y="130324"/>
            <a:ext cx="8712968" cy="857250"/>
          </a:xfrm>
          <a:prstGeom prst="rect">
            <a:avLst/>
          </a:prstGeom>
        </p:spPr>
        <p:txBody>
          <a:bodyPr vert="horz" lIns="68580" tIns="34290" rIns="68580" bIns="34290" rtlCol="0" anchor="ctr">
            <a:noAutofit/>
          </a:bodyPr>
          <a:lstStyle/>
          <a:p>
            <a:pPr lvl="0" algn="ctr">
              <a:spcBef>
                <a:spcPct val="0"/>
              </a:spcBef>
              <a:defRPr/>
            </a:pPr>
            <a:r>
              <a:rPr lang="en-GB" sz="2400" b="1" u="sng" dirty="0">
                <a:latin typeface="+mn-lt"/>
                <a:ea typeface="+mj-ea"/>
                <a:cs typeface="+mj-cs"/>
              </a:rPr>
              <a:t>Question</a:t>
            </a:r>
            <a:r>
              <a:rPr lang="en-GB" sz="2400" b="1" dirty="0">
                <a:latin typeface="+mn-lt"/>
                <a:ea typeface="+mj-ea"/>
                <a:cs typeface="+mj-cs"/>
              </a:rPr>
              <a:t>: </a:t>
            </a:r>
            <a:r>
              <a:rPr lang="en-GB" sz="2400" u="sng" dirty="0">
                <a:solidFill>
                  <a:srgbClr val="FF0000"/>
                </a:solidFill>
              </a:rPr>
              <a:t>Evaluate</a:t>
            </a:r>
            <a:r>
              <a:rPr lang="en-GB" sz="2400" dirty="0"/>
              <a:t> the impact of geomorphic processes on the </a:t>
            </a:r>
            <a:r>
              <a:rPr lang="en-GB" sz="2400" b="1" dirty="0"/>
              <a:t>formation</a:t>
            </a:r>
            <a:r>
              <a:rPr lang="en-GB" sz="2400" dirty="0"/>
              <a:t> of landforms in your chosen coastal landscape. [12 marks]</a:t>
            </a:r>
            <a:endParaRPr lang="en-GB" sz="2400" dirty="0">
              <a:latin typeface="+mn-lt"/>
              <a:ea typeface="+mj-ea"/>
              <a:cs typeface="+mj-cs"/>
            </a:endParaRPr>
          </a:p>
        </p:txBody>
      </p:sp>
    </p:spTree>
    <p:extLst>
      <p:ext uri="{BB962C8B-B14F-4D97-AF65-F5344CB8AC3E}">
        <p14:creationId xmlns:p14="http://schemas.microsoft.com/office/powerpoint/2010/main" val="242920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543300" y="1257300"/>
            <a:ext cx="3276272" cy="3101420"/>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cxnSp>
        <p:nvCxnSpPr>
          <p:cNvPr id="7" name="Straight Connector 6"/>
          <p:cNvCxnSpPr>
            <a:stCxn id="5" idx="0"/>
            <a:endCxn id="5" idx="4"/>
          </p:cNvCxnSpPr>
          <p:nvPr/>
        </p:nvCxnSpPr>
        <p:spPr>
          <a:xfrm>
            <a:off x="5181436" y="1257300"/>
            <a:ext cx="0" cy="3101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43300" y="268605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74687" y="1868359"/>
            <a:ext cx="1394626" cy="369332"/>
          </a:xfrm>
          <a:prstGeom prst="rect">
            <a:avLst/>
          </a:prstGeom>
          <a:noFill/>
        </p:spPr>
        <p:txBody>
          <a:bodyPr wrap="square" rtlCol="0">
            <a:spAutoFit/>
          </a:bodyPr>
          <a:lstStyle/>
          <a:p>
            <a:r>
              <a:rPr lang="en-GB" dirty="0">
                <a:latin typeface="+mj-lt"/>
              </a:rPr>
              <a:t>Introduction </a:t>
            </a:r>
          </a:p>
        </p:txBody>
      </p:sp>
      <p:sp>
        <p:nvSpPr>
          <p:cNvPr id="11" name="TextBox 10"/>
          <p:cNvSpPr txBox="1"/>
          <p:nvPr/>
        </p:nvSpPr>
        <p:spPr>
          <a:xfrm>
            <a:off x="5200651" y="1485900"/>
            <a:ext cx="834251" cy="369332"/>
          </a:xfrm>
          <a:prstGeom prst="rect">
            <a:avLst/>
          </a:prstGeom>
          <a:noFill/>
        </p:spPr>
        <p:txBody>
          <a:bodyPr wrap="square" rtlCol="0">
            <a:spAutoFit/>
          </a:bodyPr>
          <a:lstStyle/>
          <a:p>
            <a:r>
              <a:rPr lang="en-GB" dirty="0">
                <a:latin typeface="+mj-lt"/>
              </a:rPr>
              <a:t>Main </a:t>
            </a:r>
          </a:p>
        </p:txBody>
      </p:sp>
      <p:sp>
        <p:nvSpPr>
          <p:cNvPr id="12" name="TextBox 11"/>
          <p:cNvSpPr txBox="1"/>
          <p:nvPr/>
        </p:nvSpPr>
        <p:spPr>
          <a:xfrm>
            <a:off x="3779914" y="2743200"/>
            <a:ext cx="1356976" cy="369332"/>
          </a:xfrm>
          <a:prstGeom prst="rect">
            <a:avLst/>
          </a:prstGeom>
          <a:noFill/>
        </p:spPr>
        <p:txBody>
          <a:bodyPr wrap="square" rtlCol="0">
            <a:spAutoFit/>
          </a:bodyPr>
          <a:lstStyle/>
          <a:p>
            <a:r>
              <a:rPr lang="en-GB" dirty="0">
                <a:latin typeface="+mj-lt"/>
              </a:rPr>
              <a:t>Conclusion </a:t>
            </a:r>
          </a:p>
        </p:txBody>
      </p:sp>
      <p:sp>
        <p:nvSpPr>
          <p:cNvPr id="13" name="Rounded Rectangular Callout 12"/>
          <p:cNvSpPr/>
          <p:nvPr/>
        </p:nvSpPr>
        <p:spPr>
          <a:xfrm>
            <a:off x="1259632" y="1362850"/>
            <a:ext cx="2058403" cy="1424924"/>
          </a:xfrm>
          <a:prstGeom prst="wedgeRoundRectCallout">
            <a:avLst>
              <a:gd name="adj1" fmla="val 106143"/>
              <a:gd name="adj2" fmla="val -13918"/>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rPr>
              <a:t>Intro sentence</a:t>
            </a:r>
            <a:r>
              <a:rPr lang="en-GB" sz="1500" dirty="0">
                <a:solidFill>
                  <a:schemeClr val="tx1"/>
                </a:solidFill>
              </a:rPr>
              <a:t>: what is your chosen coastal landscape? What landforms will you mention?</a:t>
            </a:r>
          </a:p>
        </p:txBody>
      </p:sp>
      <p:sp>
        <p:nvSpPr>
          <p:cNvPr id="16" name="Rounded Rectangular Callout 15"/>
          <p:cNvSpPr/>
          <p:nvPr/>
        </p:nvSpPr>
        <p:spPr>
          <a:xfrm>
            <a:off x="1331640" y="4415869"/>
            <a:ext cx="7128792" cy="613331"/>
          </a:xfrm>
          <a:prstGeom prst="wedgeRoundRectCallout">
            <a:avLst>
              <a:gd name="adj1" fmla="val -4261"/>
              <a:gd name="adj2" fmla="val -119430"/>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latin typeface="+mj-lt"/>
              </a:rPr>
              <a:t>Conclusion sentence</a:t>
            </a:r>
            <a:r>
              <a:rPr lang="en-GB" sz="1500" dirty="0">
                <a:solidFill>
                  <a:schemeClr val="tx1"/>
                </a:solidFill>
                <a:latin typeface="+mj-lt"/>
              </a:rPr>
              <a:t>: remember to make a judgement, and include key words from the question, </a:t>
            </a:r>
            <a:r>
              <a:rPr lang="en-GB" sz="1500" i="1" dirty="0">
                <a:solidFill>
                  <a:schemeClr val="tx1"/>
                </a:solidFill>
                <a:latin typeface="+mj-lt"/>
              </a:rPr>
              <a:t>impact</a:t>
            </a:r>
            <a:r>
              <a:rPr lang="en-GB" sz="1500" dirty="0">
                <a:solidFill>
                  <a:schemeClr val="tx1"/>
                </a:solidFill>
                <a:latin typeface="+mj-lt"/>
              </a:rPr>
              <a:t>, </a:t>
            </a:r>
            <a:r>
              <a:rPr lang="en-GB" sz="1500" i="1" dirty="0">
                <a:solidFill>
                  <a:schemeClr val="tx1"/>
                </a:solidFill>
                <a:latin typeface="+mj-lt"/>
              </a:rPr>
              <a:t>geomorphic processes</a:t>
            </a:r>
            <a:r>
              <a:rPr lang="en-GB" sz="1500" dirty="0">
                <a:solidFill>
                  <a:schemeClr val="tx1"/>
                </a:solidFill>
                <a:latin typeface="+mj-lt"/>
              </a:rPr>
              <a:t>, </a:t>
            </a:r>
            <a:r>
              <a:rPr lang="en-GB" sz="1500" i="1" dirty="0">
                <a:solidFill>
                  <a:schemeClr val="tx1"/>
                </a:solidFill>
                <a:latin typeface="+mj-lt"/>
              </a:rPr>
              <a:t>formation of landforms</a:t>
            </a:r>
          </a:p>
        </p:txBody>
      </p:sp>
      <p:sp>
        <p:nvSpPr>
          <p:cNvPr id="15" name="Rounded Rectangular Callout 14"/>
          <p:cNvSpPr/>
          <p:nvPr/>
        </p:nvSpPr>
        <p:spPr>
          <a:xfrm>
            <a:off x="6732240" y="2068512"/>
            <a:ext cx="2057400" cy="1044020"/>
          </a:xfrm>
          <a:prstGeom prst="wedgeRoundRectCallout">
            <a:avLst>
              <a:gd name="adj1" fmla="val -82536"/>
              <a:gd name="adj2" fmla="val -9439"/>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mj-lt"/>
              </a:rPr>
              <a:t>In your circle you now have  a plan – USE IT!  </a:t>
            </a:r>
          </a:p>
        </p:txBody>
      </p:sp>
      <p:sp>
        <p:nvSpPr>
          <p:cNvPr id="3" name="Title 1">
            <a:extLst>
              <a:ext uri="{FF2B5EF4-FFF2-40B4-BE49-F238E27FC236}">
                <a16:creationId xmlns:a16="http://schemas.microsoft.com/office/drawing/2014/main" id="{E927F808-B4CB-EFA9-A494-2C50D87535EC}"/>
              </a:ext>
            </a:extLst>
          </p:cNvPr>
          <p:cNvSpPr txBox="1">
            <a:spLocks/>
          </p:cNvSpPr>
          <p:nvPr/>
        </p:nvSpPr>
        <p:spPr>
          <a:xfrm>
            <a:off x="251520" y="130324"/>
            <a:ext cx="8712968" cy="857250"/>
          </a:xfrm>
          <a:prstGeom prst="rect">
            <a:avLst/>
          </a:prstGeom>
        </p:spPr>
        <p:txBody>
          <a:bodyPr vert="horz" lIns="68580" tIns="34290" rIns="68580" bIns="34290" rtlCol="0" anchor="ctr">
            <a:noAutofit/>
          </a:bodyPr>
          <a:lstStyle/>
          <a:p>
            <a:pPr lvl="0" algn="ctr">
              <a:spcBef>
                <a:spcPct val="0"/>
              </a:spcBef>
              <a:defRPr/>
            </a:pPr>
            <a:r>
              <a:rPr lang="en-GB" sz="2400" b="1" u="sng" dirty="0">
                <a:latin typeface="+mn-lt"/>
                <a:ea typeface="+mj-ea"/>
                <a:cs typeface="+mj-cs"/>
              </a:rPr>
              <a:t>Question</a:t>
            </a:r>
            <a:r>
              <a:rPr lang="en-GB" sz="2400" b="1" dirty="0">
                <a:latin typeface="+mn-lt"/>
                <a:ea typeface="+mj-ea"/>
                <a:cs typeface="+mj-cs"/>
              </a:rPr>
              <a:t>: </a:t>
            </a:r>
            <a:r>
              <a:rPr lang="en-GB" sz="2400" u="sng" dirty="0">
                <a:solidFill>
                  <a:srgbClr val="FF0000"/>
                </a:solidFill>
              </a:rPr>
              <a:t>Evaluate</a:t>
            </a:r>
            <a:r>
              <a:rPr lang="en-GB" sz="2400" dirty="0"/>
              <a:t> the impact of geomorphic processes on the </a:t>
            </a:r>
            <a:r>
              <a:rPr lang="en-GB" sz="2400" b="1" dirty="0"/>
              <a:t>formation</a:t>
            </a:r>
            <a:r>
              <a:rPr lang="en-GB" sz="2400" dirty="0"/>
              <a:t> of landforms in your chosen coastal landscape. [12 marks]</a:t>
            </a:r>
            <a:endParaRPr lang="en-GB" sz="2400" dirty="0">
              <a:latin typeface="+mn-lt"/>
              <a:ea typeface="+mj-ea"/>
              <a:cs typeface="+mj-cs"/>
            </a:endParaRPr>
          </a:p>
        </p:txBody>
      </p:sp>
    </p:spTree>
    <p:extLst>
      <p:ext uri="{BB962C8B-B14F-4D97-AF65-F5344CB8AC3E}">
        <p14:creationId xmlns:p14="http://schemas.microsoft.com/office/powerpoint/2010/main" val="384919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1371600" y="1428750"/>
            <a:ext cx="6414868" cy="685800"/>
          </a:xfrm>
          <a:prstGeom prst="wedgeRoundRectCallout">
            <a:avLst>
              <a:gd name="adj1" fmla="val -47595"/>
              <a:gd name="adj2" fmla="val -77622"/>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b="1" u="sng" dirty="0">
              <a:solidFill>
                <a:srgbClr val="FF0000"/>
              </a:solidFill>
            </a:endParaRPr>
          </a:p>
          <a:p>
            <a:pPr algn="ctr"/>
            <a:endParaRPr lang="en-GB" sz="2700" b="1" u="sng" dirty="0">
              <a:solidFill>
                <a:srgbClr val="FF0000"/>
              </a:solidFill>
            </a:endParaRPr>
          </a:p>
          <a:p>
            <a:pPr algn="ctr"/>
            <a:r>
              <a:rPr lang="en-GB" sz="2400" b="1" u="sng" dirty="0">
                <a:solidFill>
                  <a:srgbClr val="FF0000"/>
                </a:solidFill>
              </a:rPr>
              <a:t>“Assess” </a:t>
            </a:r>
            <a:r>
              <a:rPr lang="en-GB" sz="2400" dirty="0">
                <a:solidFill>
                  <a:schemeClr val="tx1"/>
                </a:solidFill>
              </a:rPr>
              <a:t>= make an informed judgement.. </a:t>
            </a:r>
          </a:p>
          <a:p>
            <a:pPr algn="ctr"/>
            <a:r>
              <a:rPr lang="en-GB" sz="2700" dirty="0">
                <a:solidFill>
                  <a:schemeClr val="tx1"/>
                </a:solidFill>
              </a:rPr>
              <a:t>  </a:t>
            </a:r>
          </a:p>
          <a:p>
            <a:pPr algn="ctr"/>
            <a:endParaRPr lang="en-GB" sz="2700" dirty="0">
              <a:solidFill>
                <a:schemeClr val="tx1"/>
              </a:solidFill>
            </a:endParaRPr>
          </a:p>
        </p:txBody>
      </p:sp>
      <p:sp>
        <p:nvSpPr>
          <p:cNvPr id="5" name="Subtitle 2"/>
          <p:cNvSpPr txBox="1">
            <a:spLocks/>
          </p:cNvSpPr>
          <p:nvPr/>
        </p:nvSpPr>
        <p:spPr>
          <a:xfrm>
            <a:off x="323528" y="0"/>
            <a:ext cx="8640960" cy="1314450"/>
          </a:xfrm>
          <a:prstGeom prst="rect">
            <a:avLst/>
          </a:prstGeom>
        </p:spPr>
        <p:txBody>
          <a:bodyPr vert="horz" lIns="68580" tIns="34290" rIns="68580" bIns="34290" rtlCol="0">
            <a:normAutofit/>
          </a:bodyPr>
          <a:lstStyle/>
          <a:p>
            <a:pPr marL="257175" indent="-257175">
              <a:spcBef>
                <a:spcPct val="20000"/>
              </a:spcBef>
              <a:defRPr/>
            </a:pPr>
            <a:r>
              <a:rPr lang="en-GB" sz="2200" b="1" u="sng" dirty="0">
                <a:latin typeface="+mn-lt"/>
              </a:rPr>
              <a:t>Question</a:t>
            </a:r>
            <a:r>
              <a:rPr lang="en-GB" sz="2200" dirty="0">
                <a:latin typeface="+mn-lt"/>
              </a:rPr>
              <a:t>: </a:t>
            </a:r>
            <a:r>
              <a:rPr lang="en-GB" sz="2200" u="sng" dirty="0">
                <a:solidFill>
                  <a:srgbClr val="FF0000"/>
                </a:solidFill>
                <a:latin typeface="+mn-lt"/>
              </a:rPr>
              <a:t>Assess</a:t>
            </a:r>
            <a:r>
              <a:rPr lang="en-GB" sz="2200" dirty="0">
                <a:latin typeface="+mn-lt"/>
              </a:rPr>
              <a:t> how far transport developments have been the </a:t>
            </a:r>
            <a:r>
              <a:rPr lang="en-GB" sz="2200" b="1" dirty="0">
                <a:latin typeface="+mn-lt"/>
              </a:rPr>
              <a:t>main reason </a:t>
            </a:r>
            <a:r>
              <a:rPr lang="en-GB" sz="2200" dirty="0">
                <a:latin typeface="+mn-lt"/>
              </a:rPr>
              <a:t>for more sustainable energy use in cities across the UK. [8 marks]</a:t>
            </a:r>
            <a:endParaRPr lang="en-GB" sz="2200" dirty="0">
              <a:latin typeface="+mn-lt"/>
              <a:ea typeface="+mn-ea"/>
            </a:endParaRPr>
          </a:p>
        </p:txBody>
      </p:sp>
      <p:sp>
        <p:nvSpPr>
          <p:cNvPr id="6" name="Rounded Rectangular Callout 5"/>
          <p:cNvSpPr/>
          <p:nvPr/>
        </p:nvSpPr>
        <p:spPr>
          <a:xfrm>
            <a:off x="1543050" y="2686050"/>
            <a:ext cx="5943600" cy="2171700"/>
          </a:xfrm>
          <a:prstGeom prst="wedgeRoundRectCallout">
            <a:avLst>
              <a:gd name="adj1" fmla="val -40257"/>
              <a:gd name="adj2" fmla="val -68749"/>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b="1" u="sng" dirty="0">
              <a:solidFill>
                <a:srgbClr val="FF0000"/>
              </a:solidFill>
            </a:endParaRPr>
          </a:p>
          <a:p>
            <a:pPr algn="ctr"/>
            <a:endParaRPr lang="en-GB" sz="2100" dirty="0">
              <a:solidFill>
                <a:schemeClr val="tx1"/>
              </a:solidFill>
            </a:endParaRPr>
          </a:p>
          <a:p>
            <a:pPr algn="ctr"/>
            <a:r>
              <a:rPr lang="en-GB" dirty="0">
                <a:solidFill>
                  <a:schemeClr val="tx1"/>
                </a:solidFill>
              </a:rPr>
              <a:t>But what does “</a:t>
            </a:r>
            <a:r>
              <a:rPr lang="en-GB" b="1" u="sng" dirty="0">
                <a:solidFill>
                  <a:schemeClr val="tx1"/>
                </a:solidFill>
              </a:rPr>
              <a:t>assess</a:t>
            </a:r>
            <a:r>
              <a:rPr lang="en-GB" dirty="0">
                <a:solidFill>
                  <a:schemeClr val="tx1"/>
                </a:solidFill>
              </a:rPr>
              <a:t>” look like?</a:t>
            </a:r>
          </a:p>
          <a:p>
            <a:pPr algn="ctr"/>
            <a:endParaRPr lang="en-GB" dirty="0">
              <a:solidFill>
                <a:schemeClr val="tx1"/>
              </a:solidFill>
            </a:endParaRPr>
          </a:p>
          <a:p>
            <a:pPr algn="ctr"/>
            <a:r>
              <a:rPr lang="en-GB" dirty="0">
                <a:solidFill>
                  <a:schemeClr val="tx1"/>
                </a:solidFill>
              </a:rPr>
              <a:t> It is evaluative  - weighing up the importance of things. Advantages and disadvantages. </a:t>
            </a:r>
          </a:p>
          <a:p>
            <a:pPr algn="ctr"/>
            <a:r>
              <a:rPr lang="en-GB" dirty="0">
                <a:solidFill>
                  <a:schemeClr val="tx1"/>
                </a:solidFill>
              </a:rPr>
              <a:t>There are often a number of possible explanations. You need to give the main ones and then say which you tend to go for. </a:t>
            </a:r>
          </a:p>
          <a:p>
            <a:pPr algn="ctr"/>
            <a:r>
              <a:rPr lang="en-GB" sz="2700" dirty="0">
                <a:solidFill>
                  <a:schemeClr val="tx1"/>
                </a:solidFill>
              </a:rPr>
              <a:t>  </a:t>
            </a:r>
          </a:p>
          <a:p>
            <a:pPr algn="ctr"/>
            <a:endParaRPr lang="en-GB" sz="27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815EA-3FDD-664D-B7C1-911A1CFF5346}"/>
              </a:ext>
            </a:extLst>
          </p:cNvPr>
          <p:cNvSpPr>
            <a:spLocks noGrp="1"/>
          </p:cNvSpPr>
          <p:nvPr>
            <p:ph type="title"/>
          </p:nvPr>
        </p:nvSpPr>
        <p:spPr>
          <a:xfrm>
            <a:off x="107504" y="123478"/>
            <a:ext cx="4320480" cy="4896544"/>
          </a:xfrm>
        </p:spPr>
        <p:txBody>
          <a:bodyPr/>
          <a:lstStyle/>
          <a:p>
            <a:pPr algn="l"/>
            <a:r>
              <a:rPr lang="en-US" sz="2400" b="1" dirty="0">
                <a:solidFill>
                  <a:schemeClr val="bg1"/>
                </a:solidFill>
                <a:latin typeface="+mn-lt"/>
              </a:rPr>
              <a:t>Teach Cambridge</a:t>
            </a:r>
            <a:br>
              <a:rPr lang="en-US" sz="2400" b="1" dirty="0">
                <a:solidFill>
                  <a:schemeClr val="bg1"/>
                </a:solidFill>
                <a:latin typeface="+mn-lt"/>
              </a:rPr>
            </a:br>
            <a:br>
              <a:rPr lang="en-US" sz="2400" dirty="0">
                <a:solidFill>
                  <a:schemeClr val="bg1"/>
                </a:solidFill>
                <a:latin typeface="+mn-lt"/>
              </a:rPr>
            </a:br>
            <a:r>
              <a:rPr lang="en-GB" sz="1400" b="1" i="0" u="sng" strike="noStrike" dirty="0">
                <a:solidFill>
                  <a:schemeClr val="bg1"/>
                </a:solidFill>
                <a:effectLst/>
                <a:latin typeface="+mn-lt"/>
                <a:hlinkClick r:id="rId2">
                  <a:extLst>
                    <a:ext uri="{A12FA001-AC4F-418D-AE19-62706E023703}">
                      <ahyp:hlinkClr xmlns:ahyp="http://schemas.microsoft.com/office/drawing/2018/hyperlinkcolor" val="tx"/>
                    </a:ext>
                  </a:extLst>
                </a:hlinkClick>
              </a:rPr>
              <a:t>Teach Cambridge</a:t>
            </a:r>
            <a:r>
              <a:rPr lang="en-GB" sz="1400" b="1" i="0" dirty="0">
                <a:solidFill>
                  <a:schemeClr val="bg1"/>
                </a:solidFill>
                <a:effectLst/>
                <a:latin typeface="+mn-lt"/>
              </a:rPr>
              <a:t> </a:t>
            </a:r>
            <a:r>
              <a:rPr lang="en-GB" sz="1400" b="0" i="0" dirty="0">
                <a:solidFill>
                  <a:schemeClr val="bg1"/>
                </a:solidFill>
                <a:effectLst/>
                <a:latin typeface="+mn-lt"/>
              </a:rPr>
              <a:t>is our personalised and secure website that provides teachers with a single point of access to all support and resources.   </a:t>
            </a:r>
            <a:br>
              <a:rPr lang="en-GB" sz="1400" b="0" i="0" dirty="0">
                <a:solidFill>
                  <a:schemeClr val="bg1"/>
                </a:solidFill>
                <a:effectLst/>
                <a:latin typeface="+mn-lt"/>
              </a:rPr>
            </a:br>
            <a:r>
              <a:rPr lang="en-GB" sz="1400" b="0" i="0" dirty="0">
                <a:solidFill>
                  <a:schemeClr val="bg1"/>
                </a:solidFill>
                <a:effectLst/>
                <a:latin typeface="+mn-lt"/>
              </a:rPr>
              <a:t>  </a:t>
            </a:r>
            <a:br>
              <a:rPr lang="en-GB" sz="1400" b="0" i="0" dirty="0">
                <a:solidFill>
                  <a:schemeClr val="bg1"/>
                </a:solidFill>
                <a:effectLst/>
                <a:latin typeface="+mn-lt"/>
              </a:rPr>
            </a:br>
            <a:r>
              <a:rPr lang="en-GB" sz="1400" b="1" i="0" dirty="0">
                <a:solidFill>
                  <a:schemeClr val="bg1"/>
                </a:solidFill>
                <a:effectLst/>
                <a:latin typeface="+mn-lt"/>
              </a:rPr>
              <a:t>You can:  </a:t>
            </a:r>
            <a:br>
              <a:rPr lang="en-GB" sz="1400" dirty="0">
                <a:solidFill>
                  <a:schemeClr val="bg1"/>
                </a:solidFill>
                <a:latin typeface="+mn-lt"/>
              </a:rPr>
            </a:br>
            <a:r>
              <a:rPr lang="en-GB" sz="1400" dirty="0">
                <a:solidFill>
                  <a:schemeClr val="bg1"/>
                </a:solidFill>
                <a:latin typeface="+mn-lt"/>
              </a:rPr>
              <a:t>- u</a:t>
            </a:r>
            <a:r>
              <a:rPr lang="en-GB" sz="1400" b="0" i="0" dirty="0">
                <a:solidFill>
                  <a:schemeClr val="bg1"/>
                </a:solidFill>
                <a:effectLst/>
                <a:latin typeface="+mn-lt"/>
              </a:rPr>
              <a:t>se the search function to find resources, training, and support over multiple pages  </a:t>
            </a:r>
            <a:br>
              <a:rPr lang="en-GB" sz="1400" b="0" i="0" dirty="0">
                <a:solidFill>
                  <a:schemeClr val="bg1"/>
                </a:solidFill>
                <a:effectLst/>
                <a:latin typeface="+mn-lt"/>
              </a:rPr>
            </a:br>
            <a:r>
              <a:rPr lang="en-GB" sz="1400" b="0" i="0" dirty="0">
                <a:solidFill>
                  <a:schemeClr val="bg1"/>
                </a:solidFill>
                <a:effectLst/>
                <a:latin typeface="+mn-lt"/>
              </a:rPr>
              <a:t>- create a profile so that you only see updates and resources, content and training, relevant to your subjects  </a:t>
            </a:r>
            <a:br>
              <a:rPr lang="en-GB" sz="1400" b="0" i="0" dirty="0">
                <a:solidFill>
                  <a:schemeClr val="bg1"/>
                </a:solidFill>
                <a:effectLst/>
                <a:latin typeface="+mn-lt"/>
              </a:rPr>
            </a:br>
            <a:r>
              <a:rPr lang="en-GB" sz="1400" b="0" i="0" dirty="0">
                <a:solidFill>
                  <a:schemeClr val="bg1"/>
                </a:solidFill>
                <a:effectLst/>
                <a:latin typeface="+mn-lt"/>
              </a:rPr>
              <a:t>- favourite the content, so resources you need regular access to are easy to find every time  </a:t>
            </a:r>
            <a:br>
              <a:rPr lang="en-GB" sz="1400" b="0" i="0" dirty="0">
                <a:solidFill>
                  <a:schemeClr val="bg1"/>
                </a:solidFill>
                <a:effectLst/>
                <a:latin typeface="+mn-lt"/>
              </a:rPr>
            </a:br>
            <a:r>
              <a:rPr lang="en-GB" sz="1400" b="0" i="0" dirty="0">
                <a:solidFill>
                  <a:schemeClr val="bg1"/>
                </a:solidFill>
                <a:effectLst/>
                <a:latin typeface="+mn-lt"/>
              </a:rPr>
              <a:t>- </a:t>
            </a:r>
            <a:r>
              <a:rPr lang="en-GB" sz="1400" dirty="0">
                <a:solidFill>
                  <a:schemeClr val="bg1"/>
                </a:solidFill>
                <a:latin typeface="+mn-lt"/>
              </a:rPr>
              <a:t>r</a:t>
            </a:r>
            <a:r>
              <a:rPr lang="en-GB" sz="1400" b="0" i="0" dirty="0">
                <a:solidFill>
                  <a:schemeClr val="bg1"/>
                </a:solidFill>
                <a:effectLst/>
                <a:latin typeface="+mn-lt"/>
              </a:rPr>
              <a:t>ate resources to help others  </a:t>
            </a:r>
            <a:br>
              <a:rPr lang="en-GB" sz="1400" b="0" i="0" dirty="0">
                <a:solidFill>
                  <a:schemeClr val="bg1"/>
                </a:solidFill>
                <a:effectLst/>
                <a:latin typeface="+mn-lt"/>
              </a:rPr>
            </a:br>
            <a:r>
              <a:rPr lang="en-GB" sz="1400" b="0" i="0" dirty="0">
                <a:solidFill>
                  <a:schemeClr val="bg1"/>
                </a:solidFill>
                <a:effectLst/>
                <a:latin typeface="+mn-lt"/>
              </a:rPr>
              <a:t>  </a:t>
            </a:r>
            <a:br>
              <a:rPr lang="en-GB" sz="1400" b="0" i="0" dirty="0">
                <a:solidFill>
                  <a:schemeClr val="bg1"/>
                </a:solidFill>
                <a:effectLst/>
                <a:latin typeface="+mn-lt"/>
              </a:rPr>
            </a:br>
            <a:r>
              <a:rPr lang="en-GB" sz="1400" b="1" i="0" dirty="0">
                <a:solidFill>
                  <a:schemeClr val="bg1"/>
                </a:solidFill>
                <a:effectLst/>
                <a:latin typeface="+mn-lt"/>
              </a:rPr>
              <a:t>Summer 2024</a:t>
            </a:r>
            <a:r>
              <a:rPr lang="en-GB" sz="1400" b="0" i="0" dirty="0">
                <a:solidFill>
                  <a:schemeClr val="bg1"/>
                </a:solidFill>
                <a:effectLst/>
                <a:latin typeface="+mn-lt"/>
              </a:rPr>
              <a:t> exam papers, mark schemes, candidate exemplars and examiner reports will </a:t>
            </a:r>
            <a:r>
              <a:rPr lang="en-GB" sz="1400" b="1" i="0" dirty="0">
                <a:solidFill>
                  <a:schemeClr val="bg1"/>
                </a:solidFill>
                <a:effectLst/>
                <a:latin typeface="+mn-lt"/>
              </a:rPr>
              <a:t>only</a:t>
            </a:r>
            <a:r>
              <a:rPr lang="en-GB" sz="1400" b="0" i="0" dirty="0">
                <a:solidFill>
                  <a:schemeClr val="bg1"/>
                </a:solidFill>
                <a:effectLst/>
                <a:latin typeface="+mn-lt"/>
              </a:rPr>
              <a:t> be available via Teach Cambridge. If you haven’t already got a login, please speak to your Exams Officer.  </a:t>
            </a:r>
            <a:endParaRPr lang="en-US" sz="1400" dirty="0">
              <a:solidFill>
                <a:schemeClr val="bg1"/>
              </a:solidFill>
              <a:latin typeface="+mn-lt"/>
            </a:endParaRPr>
          </a:p>
        </p:txBody>
      </p:sp>
      <p:pic>
        <p:nvPicPr>
          <p:cNvPr id="5" name="Picture 4">
            <a:extLst>
              <a:ext uri="{FF2B5EF4-FFF2-40B4-BE49-F238E27FC236}">
                <a16:creationId xmlns:a16="http://schemas.microsoft.com/office/drawing/2014/main" id="{0E4AC6D9-664B-4AEA-08A3-432D45EFD4A4}"/>
              </a:ext>
            </a:extLst>
          </p:cNvPr>
          <p:cNvPicPr>
            <a:picLocks noChangeAspect="1"/>
          </p:cNvPicPr>
          <p:nvPr/>
        </p:nvPicPr>
        <p:blipFill>
          <a:blip r:embed="rId3"/>
          <a:stretch>
            <a:fillRect/>
          </a:stretch>
        </p:blipFill>
        <p:spPr>
          <a:xfrm>
            <a:off x="4571999" y="153002"/>
            <a:ext cx="4572000" cy="2562764"/>
          </a:xfrm>
          <a:prstGeom prst="rect">
            <a:avLst/>
          </a:prstGeom>
        </p:spPr>
      </p:pic>
      <p:pic>
        <p:nvPicPr>
          <p:cNvPr id="7" name="Picture 6">
            <a:extLst>
              <a:ext uri="{FF2B5EF4-FFF2-40B4-BE49-F238E27FC236}">
                <a16:creationId xmlns:a16="http://schemas.microsoft.com/office/drawing/2014/main" id="{75153BF9-EFCD-7B48-68C8-26CF1DEDD5F9}"/>
              </a:ext>
            </a:extLst>
          </p:cNvPr>
          <p:cNvPicPr>
            <a:picLocks noChangeAspect="1"/>
          </p:cNvPicPr>
          <p:nvPr/>
        </p:nvPicPr>
        <p:blipFill>
          <a:blip r:embed="rId4"/>
          <a:stretch>
            <a:fillRect/>
          </a:stretch>
        </p:blipFill>
        <p:spPr>
          <a:xfrm>
            <a:off x="4571998" y="2787774"/>
            <a:ext cx="4572001" cy="2190252"/>
          </a:xfrm>
          <a:prstGeom prst="rect">
            <a:avLst/>
          </a:prstGeom>
        </p:spPr>
      </p:pic>
    </p:spTree>
    <p:extLst>
      <p:ext uri="{BB962C8B-B14F-4D97-AF65-F5344CB8AC3E}">
        <p14:creationId xmlns:p14="http://schemas.microsoft.com/office/powerpoint/2010/main" val="684224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23528" y="83528"/>
            <a:ext cx="8568952" cy="971550"/>
          </a:xfrm>
          <a:prstGeom prst="rect">
            <a:avLst/>
          </a:prstGeom>
        </p:spPr>
        <p:txBody>
          <a:bodyPr vert="horz" lIns="68580" tIns="34290" rIns="68580" bIns="34290" rtlCol="0">
            <a:noAutofit/>
          </a:bodyPr>
          <a:lstStyle/>
          <a:p>
            <a:pPr marL="257175" indent="-257175">
              <a:spcBef>
                <a:spcPct val="20000"/>
              </a:spcBef>
              <a:defRPr/>
            </a:pPr>
            <a:r>
              <a:rPr lang="en-GB" sz="2200" b="1" u="sng" dirty="0">
                <a:latin typeface="+mn-lt"/>
              </a:rPr>
              <a:t>Question</a:t>
            </a:r>
            <a:r>
              <a:rPr lang="en-GB" sz="2200" dirty="0">
                <a:latin typeface="+mn-lt"/>
              </a:rPr>
              <a:t>: </a:t>
            </a:r>
            <a:r>
              <a:rPr lang="en-GB" sz="2200" u="sng" dirty="0">
                <a:solidFill>
                  <a:srgbClr val="FF0000"/>
                </a:solidFill>
                <a:latin typeface="+mn-lt"/>
              </a:rPr>
              <a:t>Assess</a:t>
            </a:r>
            <a:r>
              <a:rPr lang="en-GB" sz="2200" dirty="0">
                <a:latin typeface="+mn-lt"/>
              </a:rPr>
              <a:t> how far transport developments have been the </a:t>
            </a:r>
            <a:r>
              <a:rPr lang="en-GB" sz="2200" b="1" dirty="0">
                <a:latin typeface="+mn-lt"/>
              </a:rPr>
              <a:t>main reason </a:t>
            </a:r>
            <a:r>
              <a:rPr lang="en-GB" sz="2200" dirty="0">
                <a:latin typeface="+mn-lt"/>
              </a:rPr>
              <a:t>for more sustainable energy use in cities across the UK. [8 marks]</a:t>
            </a:r>
            <a:endParaRPr lang="en-GB" sz="2200" dirty="0">
              <a:latin typeface="+mn-lt"/>
              <a:ea typeface="+mn-ea"/>
            </a:endParaRPr>
          </a:p>
        </p:txBody>
      </p:sp>
      <p:sp>
        <p:nvSpPr>
          <p:cNvPr id="8" name="Rounded Rectangle 7"/>
          <p:cNvSpPr/>
          <p:nvPr/>
        </p:nvSpPr>
        <p:spPr>
          <a:xfrm>
            <a:off x="717773" y="1557375"/>
            <a:ext cx="1885950" cy="914400"/>
          </a:xfrm>
          <a:prstGeom prst="roundRect">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Transport development</a:t>
            </a:r>
          </a:p>
        </p:txBody>
      </p:sp>
      <p:sp>
        <p:nvSpPr>
          <p:cNvPr id="12" name="Rounded Rectangle 11"/>
          <p:cNvSpPr/>
          <p:nvPr/>
        </p:nvSpPr>
        <p:spPr>
          <a:xfrm>
            <a:off x="3444962" y="1557375"/>
            <a:ext cx="1943100" cy="914400"/>
          </a:xfrm>
          <a:prstGeom prst="roundRect">
            <a:avLst/>
          </a:prstGeom>
          <a:solidFill>
            <a:schemeClr val="accent3">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Transport development</a:t>
            </a:r>
          </a:p>
        </p:txBody>
      </p:sp>
      <p:sp>
        <p:nvSpPr>
          <p:cNvPr id="13" name="Rounded Rectangle 12"/>
          <p:cNvSpPr/>
          <p:nvPr/>
        </p:nvSpPr>
        <p:spPr>
          <a:xfrm>
            <a:off x="6229300" y="1538948"/>
            <a:ext cx="1943100" cy="914400"/>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Other development</a:t>
            </a:r>
          </a:p>
        </p:txBody>
      </p:sp>
      <p:sp>
        <p:nvSpPr>
          <p:cNvPr id="14" name="Rounded Rectangular Callout 13"/>
          <p:cNvSpPr/>
          <p:nvPr/>
        </p:nvSpPr>
        <p:spPr>
          <a:xfrm>
            <a:off x="1371600" y="3486150"/>
            <a:ext cx="6400800" cy="1428750"/>
          </a:xfrm>
          <a:prstGeom prst="wedgeRoundRectCallout">
            <a:avLst>
              <a:gd name="adj1" fmla="val -248"/>
              <a:gd name="adj2" fmla="val -103455"/>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“assess” it. For what you have identified comment on whether it was successful or not. </a:t>
            </a:r>
          </a:p>
          <a:p>
            <a:pPr algn="ctr"/>
            <a:endParaRPr lang="en-GB" dirty="0">
              <a:solidFill>
                <a:schemeClr val="tx1"/>
              </a:solidFill>
            </a:endParaRPr>
          </a:p>
          <a:p>
            <a:pPr algn="ctr"/>
            <a:r>
              <a:rPr lang="en-GB" dirty="0">
                <a:solidFill>
                  <a:schemeClr val="tx1"/>
                </a:solidFill>
              </a:rPr>
              <a:t>Finally state which was most successful and why. ( This is evaluative – making a judgment.)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DBF3CC-1DC2-454A-91FB-0C31C28AA06F}"/>
              </a:ext>
            </a:extLst>
          </p:cNvPr>
          <p:cNvSpPr>
            <a:spLocks noGrp="1"/>
          </p:cNvSpPr>
          <p:nvPr>
            <p:ph type="body" sz="quarter" idx="11"/>
          </p:nvPr>
        </p:nvSpPr>
        <p:spPr>
          <a:xfrm>
            <a:off x="1104900" y="2077135"/>
            <a:ext cx="6934200" cy="358560"/>
          </a:xfrm>
        </p:spPr>
        <p:txBody>
          <a:bodyPr/>
          <a:lstStyle/>
          <a:p>
            <a:r>
              <a:rPr lang="en-US" dirty="0"/>
              <a:t>Fieldwork questions</a:t>
            </a:r>
          </a:p>
        </p:txBody>
      </p:sp>
    </p:spTree>
    <p:extLst>
      <p:ext uri="{BB962C8B-B14F-4D97-AF65-F5344CB8AC3E}">
        <p14:creationId xmlns:p14="http://schemas.microsoft.com/office/powerpoint/2010/main" val="2759330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400063-F999-8C54-7FC7-1B776EEB9842}"/>
              </a:ext>
            </a:extLst>
          </p:cNvPr>
          <p:cNvSpPr>
            <a:spLocks noGrp="1"/>
          </p:cNvSpPr>
          <p:nvPr>
            <p:ph type="body" sz="quarter" idx="10"/>
          </p:nvPr>
        </p:nvSpPr>
        <p:spPr/>
        <p:txBody>
          <a:bodyPr/>
          <a:lstStyle/>
          <a:p>
            <a:r>
              <a:rPr lang="en-GB" dirty="0"/>
              <a:t>Assessment of fieldwork skills</a:t>
            </a:r>
          </a:p>
        </p:txBody>
      </p:sp>
      <p:pic>
        <p:nvPicPr>
          <p:cNvPr id="5" name="Picture 4">
            <a:extLst>
              <a:ext uri="{FF2B5EF4-FFF2-40B4-BE49-F238E27FC236}">
                <a16:creationId xmlns:a16="http://schemas.microsoft.com/office/drawing/2014/main" id="{2CC79E85-CC56-E0B9-BA8F-8F874B9C99CC}"/>
              </a:ext>
            </a:extLst>
          </p:cNvPr>
          <p:cNvPicPr>
            <a:picLocks noChangeAspect="1"/>
          </p:cNvPicPr>
          <p:nvPr/>
        </p:nvPicPr>
        <p:blipFill>
          <a:blip r:embed="rId3"/>
          <a:stretch>
            <a:fillRect/>
          </a:stretch>
        </p:blipFill>
        <p:spPr>
          <a:xfrm>
            <a:off x="4950341" y="1613566"/>
            <a:ext cx="3632524" cy="3282841"/>
          </a:xfrm>
          <a:prstGeom prst="rect">
            <a:avLst/>
          </a:prstGeom>
        </p:spPr>
      </p:pic>
      <p:sp>
        <p:nvSpPr>
          <p:cNvPr id="6" name="TextBox 5">
            <a:extLst>
              <a:ext uri="{FF2B5EF4-FFF2-40B4-BE49-F238E27FC236}">
                <a16:creationId xmlns:a16="http://schemas.microsoft.com/office/drawing/2014/main" id="{93F4CB58-A68D-A411-B8D2-CD8078BC5D7D}"/>
              </a:ext>
            </a:extLst>
          </p:cNvPr>
          <p:cNvSpPr txBox="1"/>
          <p:nvPr/>
        </p:nvSpPr>
        <p:spPr>
          <a:xfrm>
            <a:off x="5292080" y="1121880"/>
            <a:ext cx="2880320" cy="430887"/>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0" rIns="0" bIns="0" rtlCol="0">
            <a:spAutoFit/>
          </a:bodyPr>
          <a:lstStyle/>
          <a:p>
            <a:pPr marL="12700" algn="l">
              <a:lnSpc>
                <a:spcPct val="100000"/>
              </a:lnSpc>
            </a:pPr>
            <a:r>
              <a:rPr lang="en-GB" sz="1400" dirty="0">
                <a:solidFill>
                  <a:srgbClr val="1D1D1B"/>
                </a:solidFill>
                <a:latin typeface="+mn-lt"/>
                <a:cs typeface="BlissPro"/>
                <a:hlinkClick r:id="rId4"/>
              </a:rPr>
              <a:t>Fieldwork skills factsheet </a:t>
            </a:r>
            <a:r>
              <a:rPr lang="en-GB" sz="1400" dirty="0">
                <a:solidFill>
                  <a:srgbClr val="1D1D1B"/>
                </a:solidFill>
                <a:latin typeface="+mn-lt"/>
                <a:cs typeface="BlissPro"/>
              </a:rPr>
              <a:t>This resource unpacks the 6 skills listed.</a:t>
            </a:r>
          </a:p>
        </p:txBody>
      </p:sp>
      <p:pic>
        <p:nvPicPr>
          <p:cNvPr id="9" name="Picture 8">
            <a:extLst>
              <a:ext uri="{FF2B5EF4-FFF2-40B4-BE49-F238E27FC236}">
                <a16:creationId xmlns:a16="http://schemas.microsoft.com/office/drawing/2014/main" id="{5A9B3D86-78FD-F171-F639-EE478B102964}"/>
              </a:ext>
            </a:extLst>
          </p:cNvPr>
          <p:cNvPicPr>
            <a:picLocks noChangeAspect="1"/>
          </p:cNvPicPr>
          <p:nvPr/>
        </p:nvPicPr>
        <p:blipFill>
          <a:blip r:embed="rId5"/>
          <a:stretch>
            <a:fillRect/>
          </a:stretch>
        </p:blipFill>
        <p:spPr>
          <a:xfrm>
            <a:off x="441208" y="970941"/>
            <a:ext cx="2429074" cy="3925466"/>
          </a:xfrm>
          <a:prstGeom prst="rect">
            <a:avLst/>
          </a:prstGeom>
        </p:spPr>
      </p:pic>
      <p:sp>
        <p:nvSpPr>
          <p:cNvPr id="10" name="TextBox 9">
            <a:extLst>
              <a:ext uri="{FF2B5EF4-FFF2-40B4-BE49-F238E27FC236}">
                <a16:creationId xmlns:a16="http://schemas.microsoft.com/office/drawing/2014/main" id="{A2FA190E-9AA0-8AC2-153B-53DED8D80094}"/>
              </a:ext>
            </a:extLst>
          </p:cNvPr>
          <p:cNvSpPr txBox="1"/>
          <p:nvPr/>
        </p:nvSpPr>
        <p:spPr>
          <a:xfrm>
            <a:off x="2987824" y="2139702"/>
            <a:ext cx="1458260" cy="1477328"/>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0" rIns="0" bIns="0" rtlCol="0">
            <a:spAutoFit/>
          </a:bodyPr>
          <a:lstStyle/>
          <a:p>
            <a:pPr marL="12700" algn="ctr">
              <a:lnSpc>
                <a:spcPct val="100000"/>
              </a:lnSpc>
            </a:pPr>
            <a:r>
              <a:rPr lang="en-GB" sz="1600" dirty="0">
                <a:solidFill>
                  <a:srgbClr val="1D1D1B"/>
                </a:solidFill>
                <a:latin typeface="+mn-lt"/>
                <a:cs typeface="BlissPro"/>
              </a:rPr>
              <a:t>Fieldwork skills listed in the specification. Exam questions will target these.</a:t>
            </a:r>
          </a:p>
        </p:txBody>
      </p:sp>
    </p:spTree>
    <p:extLst>
      <p:ext uri="{BB962C8B-B14F-4D97-AF65-F5344CB8AC3E}">
        <p14:creationId xmlns:p14="http://schemas.microsoft.com/office/powerpoint/2010/main" val="2586481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A2095E-472B-4BF8-C55D-B7A837FF7779}"/>
              </a:ext>
            </a:extLst>
          </p:cNvPr>
          <p:cNvSpPr>
            <a:spLocks noGrp="1"/>
          </p:cNvSpPr>
          <p:nvPr>
            <p:ph type="body" sz="quarter" idx="10"/>
          </p:nvPr>
        </p:nvSpPr>
        <p:spPr>
          <a:xfrm>
            <a:off x="240242" y="433806"/>
            <a:ext cx="8784976" cy="369332"/>
          </a:xfrm>
        </p:spPr>
        <p:txBody>
          <a:bodyPr/>
          <a:lstStyle/>
          <a:p>
            <a:r>
              <a:rPr lang="en-GB" sz="2400" dirty="0"/>
              <a:t>Question 5ciii – Physical Geography Fieldwork level marking</a:t>
            </a:r>
            <a:endParaRPr lang="en-GB" dirty="0"/>
          </a:p>
        </p:txBody>
      </p:sp>
      <p:sp>
        <p:nvSpPr>
          <p:cNvPr id="4" name="TextBox 3">
            <a:extLst>
              <a:ext uri="{FF2B5EF4-FFF2-40B4-BE49-F238E27FC236}">
                <a16:creationId xmlns:a16="http://schemas.microsoft.com/office/drawing/2014/main" id="{9A78095C-41B3-A7E2-DDB2-0AB35DF979E7}"/>
              </a:ext>
            </a:extLst>
          </p:cNvPr>
          <p:cNvSpPr txBox="1"/>
          <p:nvPr/>
        </p:nvSpPr>
        <p:spPr>
          <a:xfrm>
            <a:off x="5036388" y="96642"/>
            <a:ext cx="3816424" cy="215444"/>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0" rIns="0" bIns="0" rtlCol="0">
            <a:spAutoFit/>
          </a:bodyPr>
          <a:lstStyle/>
          <a:p>
            <a:pPr marL="12700" algn="l">
              <a:lnSpc>
                <a:spcPct val="100000"/>
              </a:lnSpc>
            </a:pPr>
            <a:r>
              <a:rPr lang="en-GB" sz="1400" dirty="0">
                <a:solidFill>
                  <a:srgbClr val="1D1D1B"/>
                </a:solidFill>
                <a:latin typeface="+mn-lt"/>
                <a:cs typeface="BlissPro"/>
              </a:rPr>
              <a:t>GCSE Geography B example (2023), Paper 1. </a:t>
            </a:r>
          </a:p>
        </p:txBody>
      </p:sp>
      <p:pic>
        <p:nvPicPr>
          <p:cNvPr id="7" name="Picture 6">
            <a:extLst>
              <a:ext uri="{FF2B5EF4-FFF2-40B4-BE49-F238E27FC236}">
                <a16:creationId xmlns:a16="http://schemas.microsoft.com/office/drawing/2014/main" id="{AE10581D-4F8F-B854-5E11-F6FC04B6E426}"/>
              </a:ext>
            </a:extLst>
          </p:cNvPr>
          <p:cNvPicPr>
            <a:picLocks noChangeAspect="1"/>
          </p:cNvPicPr>
          <p:nvPr/>
        </p:nvPicPr>
        <p:blipFill>
          <a:blip r:embed="rId3"/>
          <a:stretch>
            <a:fillRect/>
          </a:stretch>
        </p:blipFill>
        <p:spPr>
          <a:xfrm>
            <a:off x="4522265" y="981296"/>
            <a:ext cx="4361594" cy="4132036"/>
          </a:xfrm>
          <a:prstGeom prst="rect">
            <a:avLst/>
          </a:prstGeom>
        </p:spPr>
      </p:pic>
      <p:sp>
        <p:nvSpPr>
          <p:cNvPr id="8" name="Text Placeholder 7">
            <a:extLst>
              <a:ext uri="{FF2B5EF4-FFF2-40B4-BE49-F238E27FC236}">
                <a16:creationId xmlns:a16="http://schemas.microsoft.com/office/drawing/2014/main" id="{CE1D3D58-70FF-185D-0ED2-D1F6C4F2F778}"/>
              </a:ext>
            </a:extLst>
          </p:cNvPr>
          <p:cNvSpPr>
            <a:spLocks noGrp="1"/>
          </p:cNvSpPr>
          <p:nvPr>
            <p:ph type="body" sz="quarter" idx="12"/>
          </p:nvPr>
        </p:nvSpPr>
        <p:spPr>
          <a:xfrm>
            <a:off x="205787" y="1469197"/>
            <a:ext cx="4032448" cy="3274743"/>
          </a:xfrm>
        </p:spPr>
        <p:txBody>
          <a:bodyPr/>
          <a:lstStyle/>
          <a:p>
            <a:r>
              <a:rPr lang="en-GB" i="1" dirty="0"/>
              <a:t>In this exemplar the candidate has identified several different improvements that could be made. Each improvement is developed by explaining how they would make each measurement more accurate and what impact this would have on the results. They have used the graph to see that results were taken every 50cm and have suggested that this changes to every 20cm as this would make the data more representative, allowing a more detailed shape of the river to be identified. In the second point, they have tried to make sure that the measurements are more precise by ensuring the metre stick is vertical as this will help to decrease the chance of random error. </a:t>
            </a:r>
          </a:p>
          <a:p>
            <a:r>
              <a:rPr lang="en-GB" dirty="0"/>
              <a:t>This was given Level 3, 8 marks.</a:t>
            </a:r>
          </a:p>
        </p:txBody>
      </p:sp>
      <p:pic>
        <p:nvPicPr>
          <p:cNvPr id="10" name="Picture 9">
            <a:extLst>
              <a:ext uri="{FF2B5EF4-FFF2-40B4-BE49-F238E27FC236}">
                <a16:creationId xmlns:a16="http://schemas.microsoft.com/office/drawing/2014/main" id="{A4AA0968-41F5-6C68-5754-EF295FA9ADBA}"/>
              </a:ext>
            </a:extLst>
          </p:cNvPr>
          <p:cNvPicPr>
            <a:picLocks noChangeAspect="1"/>
          </p:cNvPicPr>
          <p:nvPr/>
        </p:nvPicPr>
        <p:blipFill>
          <a:blip r:embed="rId4"/>
          <a:stretch>
            <a:fillRect/>
          </a:stretch>
        </p:blipFill>
        <p:spPr>
          <a:xfrm>
            <a:off x="48551" y="928686"/>
            <a:ext cx="4584179" cy="508688"/>
          </a:xfrm>
          <a:prstGeom prst="rect">
            <a:avLst/>
          </a:prstGeom>
        </p:spPr>
      </p:pic>
    </p:spTree>
    <p:extLst>
      <p:ext uri="{BB962C8B-B14F-4D97-AF65-F5344CB8AC3E}">
        <p14:creationId xmlns:p14="http://schemas.microsoft.com/office/powerpoint/2010/main" val="2557689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208DA-BA30-398D-FF26-9E8489EB49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E5356C-A6A5-680B-C6BE-201EAA9D922D}"/>
              </a:ext>
            </a:extLst>
          </p:cNvPr>
          <p:cNvSpPr>
            <a:spLocks noGrp="1"/>
          </p:cNvSpPr>
          <p:nvPr>
            <p:ph type="body" sz="quarter" idx="10"/>
          </p:nvPr>
        </p:nvSpPr>
        <p:spPr>
          <a:xfrm>
            <a:off x="240242" y="433806"/>
            <a:ext cx="8784976" cy="369332"/>
          </a:xfrm>
        </p:spPr>
        <p:txBody>
          <a:bodyPr/>
          <a:lstStyle/>
          <a:p>
            <a:r>
              <a:rPr lang="en-GB" sz="2400" dirty="0"/>
              <a:t>Question 5ciii – Physical Geography Fieldwork level marking</a:t>
            </a:r>
            <a:endParaRPr lang="en-GB" dirty="0"/>
          </a:p>
        </p:txBody>
      </p:sp>
      <p:sp>
        <p:nvSpPr>
          <p:cNvPr id="4" name="TextBox 3">
            <a:extLst>
              <a:ext uri="{FF2B5EF4-FFF2-40B4-BE49-F238E27FC236}">
                <a16:creationId xmlns:a16="http://schemas.microsoft.com/office/drawing/2014/main" id="{9C010E64-0628-C7CB-9D01-AF73638440FD}"/>
              </a:ext>
            </a:extLst>
          </p:cNvPr>
          <p:cNvSpPr txBox="1"/>
          <p:nvPr/>
        </p:nvSpPr>
        <p:spPr>
          <a:xfrm>
            <a:off x="5036388" y="96642"/>
            <a:ext cx="3816424" cy="215444"/>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0" rIns="0" bIns="0" rtlCol="0">
            <a:spAutoFit/>
          </a:bodyPr>
          <a:lstStyle/>
          <a:p>
            <a:pPr marL="12700" algn="l">
              <a:lnSpc>
                <a:spcPct val="100000"/>
              </a:lnSpc>
            </a:pPr>
            <a:r>
              <a:rPr lang="en-GB" sz="1400" dirty="0">
                <a:solidFill>
                  <a:srgbClr val="1D1D1B"/>
                </a:solidFill>
                <a:latin typeface="+mn-lt"/>
                <a:cs typeface="BlissPro"/>
              </a:rPr>
              <a:t>GCSE Geography B example (2023), Paper 1. </a:t>
            </a:r>
          </a:p>
        </p:txBody>
      </p:sp>
      <p:sp>
        <p:nvSpPr>
          <p:cNvPr id="8" name="Text Placeholder 7">
            <a:extLst>
              <a:ext uri="{FF2B5EF4-FFF2-40B4-BE49-F238E27FC236}">
                <a16:creationId xmlns:a16="http://schemas.microsoft.com/office/drawing/2014/main" id="{3782BEAF-462B-0655-614C-1236CA2ECB97}"/>
              </a:ext>
            </a:extLst>
          </p:cNvPr>
          <p:cNvSpPr>
            <a:spLocks noGrp="1"/>
          </p:cNvSpPr>
          <p:nvPr>
            <p:ph type="body" sz="quarter" idx="12"/>
          </p:nvPr>
        </p:nvSpPr>
        <p:spPr>
          <a:xfrm>
            <a:off x="205787" y="1469197"/>
            <a:ext cx="4032448" cy="3440942"/>
          </a:xfrm>
        </p:spPr>
        <p:txBody>
          <a:bodyPr/>
          <a:lstStyle/>
          <a:p>
            <a:r>
              <a:rPr lang="en-GB" sz="1300" i="1" dirty="0"/>
              <a:t>In this exemplar the candidate has identified several different improvements that could be made. They have seen in Fig. 4 that only one depth measurement has been made and suggested that more are taken, suggesting every 50cm. This is then weakly developed suggesting it would provide more data. They suggest calculating a mean from this data, but it is not clear how a mean would make the data more accurate and/or reliable. The second paragraph was given no marks, large rocks are part of the riverbed and should not be removed or not measured. They are not an anomaly. The final paragraph suggests visiting other locations as there might be a wide discrepancy in the data, but Bradshaw’s model suggests that you would find wide discrepancies in depth along the river, and this does not make the data measured more reliable or accurate. </a:t>
            </a:r>
          </a:p>
          <a:p>
            <a:r>
              <a:rPr lang="en-GB" sz="1300" dirty="0"/>
              <a:t>This was given Level 2, 3 marks. </a:t>
            </a:r>
          </a:p>
        </p:txBody>
      </p:sp>
      <p:pic>
        <p:nvPicPr>
          <p:cNvPr id="10" name="Picture 9">
            <a:extLst>
              <a:ext uri="{FF2B5EF4-FFF2-40B4-BE49-F238E27FC236}">
                <a16:creationId xmlns:a16="http://schemas.microsoft.com/office/drawing/2014/main" id="{79784F14-D166-62E4-B3A1-FE824EB64404}"/>
              </a:ext>
            </a:extLst>
          </p:cNvPr>
          <p:cNvPicPr>
            <a:picLocks noChangeAspect="1"/>
          </p:cNvPicPr>
          <p:nvPr/>
        </p:nvPicPr>
        <p:blipFill>
          <a:blip r:embed="rId3"/>
          <a:stretch>
            <a:fillRect/>
          </a:stretch>
        </p:blipFill>
        <p:spPr>
          <a:xfrm>
            <a:off x="48551" y="928686"/>
            <a:ext cx="4584179" cy="508688"/>
          </a:xfrm>
          <a:prstGeom prst="rect">
            <a:avLst/>
          </a:prstGeom>
        </p:spPr>
      </p:pic>
      <p:pic>
        <p:nvPicPr>
          <p:cNvPr id="5" name="Picture 4">
            <a:extLst>
              <a:ext uri="{FF2B5EF4-FFF2-40B4-BE49-F238E27FC236}">
                <a16:creationId xmlns:a16="http://schemas.microsoft.com/office/drawing/2014/main" id="{B174041C-D47E-1FA1-3987-B8FF90467178}"/>
              </a:ext>
            </a:extLst>
          </p:cNvPr>
          <p:cNvPicPr>
            <a:picLocks noChangeAspect="1"/>
          </p:cNvPicPr>
          <p:nvPr/>
        </p:nvPicPr>
        <p:blipFill>
          <a:blip r:embed="rId4"/>
          <a:stretch>
            <a:fillRect/>
          </a:stretch>
        </p:blipFill>
        <p:spPr>
          <a:xfrm>
            <a:off x="4400092" y="886122"/>
            <a:ext cx="4720932" cy="4257378"/>
          </a:xfrm>
          <a:prstGeom prst="rect">
            <a:avLst/>
          </a:prstGeom>
        </p:spPr>
      </p:pic>
    </p:spTree>
    <p:extLst>
      <p:ext uri="{BB962C8B-B14F-4D97-AF65-F5344CB8AC3E}">
        <p14:creationId xmlns:p14="http://schemas.microsoft.com/office/powerpoint/2010/main" val="3816332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98AB9-8080-9723-A86C-4255CE8BE3A1}"/>
              </a:ext>
            </a:extLst>
          </p:cNvPr>
          <p:cNvSpPr>
            <a:spLocks noGrp="1"/>
          </p:cNvSpPr>
          <p:nvPr>
            <p:ph type="body" sz="quarter" idx="11"/>
          </p:nvPr>
        </p:nvSpPr>
        <p:spPr>
          <a:xfrm>
            <a:off x="1104900" y="2077135"/>
            <a:ext cx="6934200" cy="358560"/>
          </a:xfrm>
        </p:spPr>
        <p:txBody>
          <a:bodyPr/>
          <a:lstStyle/>
          <a:p>
            <a:r>
              <a:rPr lang="en-US" dirty="0"/>
              <a:t>Further support</a:t>
            </a:r>
          </a:p>
        </p:txBody>
      </p:sp>
    </p:spTree>
    <p:extLst>
      <p:ext uri="{BB962C8B-B14F-4D97-AF65-F5344CB8AC3E}">
        <p14:creationId xmlns:p14="http://schemas.microsoft.com/office/powerpoint/2010/main" val="1216745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06431-1AC0-CC89-4E10-EBC5DD618760}"/>
              </a:ext>
            </a:extLst>
          </p:cNvPr>
          <p:cNvSpPr>
            <a:spLocks noGrp="1"/>
          </p:cNvSpPr>
          <p:nvPr>
            <p:ph type="body" sz="quarter" idx="12"/>
          </p:nvPr>
        </p:nvSpPr>
        <p:spPr>
          <a:xfrm>
            <a:off x="5196950" y="2764078"/>
            <a:ext cx="3905932" cy="1895904"/>
          </a:xfrm>
        </p:spPr>
        <p:txBody>
          <a:bodyPr/>
          <a:lstStyle/>
          <a:p>
            <a:r>
              <a:rPr lang="en-GB" b="1" dirty="0"/>
              <a:t>Past courses </a:t>
            </a:r>
            <a:r>
              <a:rPr lang="en-GB" dirty="0"/>
              <a:t>– materials are available to download from </a:t>
            </a:r>
            <a:r>
              <a:rPr lang="en-GB" dirty="0">
                <a:hlinkClick r:id="rId3"/>
              </a:rPr>
              <a:t>Teach Cambridge</a:t>
            </a:r>
            <a:endParaRPr lang="en-GB" dirty="0"/>
          </a:p>
          <a:p>
            <a:pPr marL="285750" indent="-285750">
              <a:buFont typeface="Arial" panose="020B0604020202020204" pitchFamily="34" charset="0"/>
              <a:buChar char="•"/>
            </a:pPr>
            <a:r>
              <a:rPr lang="en-GB" dirty="0"/>
              <a:t>Exam review: GCSE geography</a:t>
            </a:r>
          </a:p>
          <a:p>
            <a:pPr marL="285750" indent="-285750">
              <a:buFont typeface="Arial" panose="020B0604020202020204" pitchFamily="34" charset="0"/>
              <a:buChar char="•"/>
            </a:pPr>
            <a:r>
              <a:rPr lang="en-GB" dirty="0"/>
              <a:t>How to prepare students for exams GCSE Geography B </a:t>
            </a:r>
          </a:p>
          <a:p>
            <a:pPr marL="285750" indent="-285750">
              <a:buFont typeface="Arial" panose="020B0604020202020204" pitchFamily="34" charset="0"/>
              <a:buChar char="•"/>
            </a:pPr>
            <a:r>
              <a:rPr lang="en-GB" dirty="0"/>
              <a:t>Enhancing your teaching geographical and fieldwork skills</a:t>
            </a:r>
          </a:p>
          <a:p>
            <a:pPr marL="285750" indent="-285750">
              <a:buFont typeface="Arial" panose="020B0604020202020204" pitchFamily="34" charset="0"/>
              <a:buChar char="•"/>
            </a:pPr>
            <a:r>
              <a:rPr lang="en-GB" dirty="0"/>
              <a:t>Exam</a:t>
            </a:r>
          </a:p>
        </p:txBody>
      </p:sp>
      <p:sp>
        <p:nvSpPr>
          <p:cNvPr id="3" name="Text Placeholder 2">
            <a:extLst>
              <a:ext uri="{FF2B5EF4-FFF2-40B4-BE49-F238E27FC236}">
                <a16:creationId xmlns:a16="http://schemas.microsoft.com/office/drawing/2014/main" id="{FE927891-10F7-788F-BE85-DCDE73E0C842}"/>
              </a:ext>
            </a:extLst>
          </p:cNvPr>
          <p:cNvSpPr>
            <a:spLocks noGrp="1"/>
          </p:cNvSpPr>
          <p:nvPr>
            <p:ph type="body" sz="quarter" idx="10"/>
          </p:nvPr>
        </p:nvSpPr>
        <p:spPr/>
        <p:txBody>
          <a:bodyPr/>
          <a:lstStyle/>
          <a:p>
            <a:r>
              <a:rPr lang="en-GB" dirty="0">
                <a:hlinkClick r:id="rId4"/>
              </a:rPr>
              <a:t>Professional development </a:t>
            </a:r>
            <a:endParaRPr lang="en-GB" dirty="0"/>
          </a:p>
        </p:txBody>
      </p:sp>
      <p:pic>
        <p:nvPicPr>
          <p:cNvPr id="6" name="Picture 5">
            <a:extLst>
              <a:ext uri="{FF2B5EF4-FFF2-40B4-BE49-F238E27FC236}">
                <a16:creationId xmlns:a16="http://schemas.microsoft.com/office/drawing/2014/main" id="{2AA238ED-E3FF-87D2-290B-D5431FC0DF0C}"/>
              </a:ext>
            </a:extLst>
          </p:cNvPr>
          <p:cNvPicPr>
            <a:picLocks noChangeAspect="1"/>
          </p:cNvPicPr>
          <p:nvPr/>
        </p:nvPicPr>
        <p:blipFill>
          <a:blip r:embed="rId5"/>
          <a:stretch>
            <a:fillRect/>
          </a:stretch>
        </p:blipFill>
        <p:spPr>
          <a:xfrm>
            <a:off x="4742063" y="930992"/>
            <a:ext cx="4360819" cy="1728192"/>
          </a:xfrm>
          <a:prstGeom prst="rect">
            <a:avLst/>
          </a:prstGeom>
        </p:spPr>
      </p:pic>
      <p:pic>
        <p:nvPicPr>
          <p:cNvPr id="10" name="Picture 9">
            <a:extLst>
              <a:ext uri="{FF2B5EF4-FFF2-40B4-BE49-F238E27FC236}">
                <a16:creationId xmlns:a16="http://schemas.microsoft.com/office/drawing/2014/main" id="{A9F52BF8-EFF9-E020-02E9-E824705FC37D}"/>
              </a:ext>
            </a:extLst>
          </p:cNvPr>
          <p:cNvPicPr>
            <a:picLocks noChangeAspect="1"/>
          </p:cNvPicPr>
          <p:nvPr/>
        </p:nvPicPr>
        <p:blipFill>
          <a:blip r:embed="rId6"/>
          <a:stretch>
            <a:fillRect/>
          </a:stretch>
        </p:blipFill>
        <p:spPr>
          <a:xfrm>
            <a:off x="144058" y="917220"/>
            <a:ext cx="4427942" cy="4192168"/>
          </a:xfrm>
          <a:prstGeom prst="rect">
            <a:avLst/>
          </a:prstGeom>
        </p:spPr>
      </p:pic>
    </p:spTree>
    <p:extLst>
      <p:ext uri="{BB962C8B-B14F-4D97-AF65-F5344CB8AC3E}">
        <p14:creationId xmlns:p14="http://schemas.microsoft.com/office/powerpoint/2010/main" val="3014759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FA27FF-3552-F32A-D67A-8CFEF0A6A061}"/>
              </a:ext>
            </a:extLst>
          </p:cNvPr>
          <p:cNvSpPr>
            <a:spLocks noGrp="1"/>
          </p:cNvSpPr>
          <p:nvPr>
            <p:ph type="body" sz="quarter" idx="10"/>
          </p:nvPr>
        </p:nvSpPr>
        <p:spPr>
          <a:xfrm>
            <a:off x="533401" y="438150"/>
            <a:ext cx="8031163" cy="1151084"/>
          </a:xfrm>
        </p:spPr>
        <p:txBody>
          <a:bodyPr/>
          <a:lstStyle/>
          <a:p>
            <a:r>
              <a:rPr lang="en-GB" dirty="0">
                <a:hlinkClick r:id="rId3"/>
              </a:rPr>
              <a:t>Geography teacher networks</a:t>
            </a:r>
            <a:endParaRPr lang="en-GB" dirty="0"/>
          </a:p>
          <a:p>
            <a:endParaRPr lang="en-GB" dirty="0"/>
          </a:p>
          <a:p>
            <a:endParaRPr lang="en-GB" dirty="0"/>
          </a:p>
        </p:txBody>
      </p:sp>
      <p:pic>
        <p:nvPicPr>
          <p:cNvPr id="5" name="Picture 4">
            <a:extLst>
              <a:ext uri="{FF2B5EF4-FFF2-40B4-BE49-F238E27FC236}">
                <a16:creationId xmlns:a16="http://schemas.microsoft.com/office/drawing/2014/main" id="{9E7389F2-D34A-0FC8-168E-663714EB12E3}"/>
              </a:ext>
            </a:extLst>
          </p:cNvPr>
          <p:cNvPicPr>
            <a:picLocks noChangeAspect="1"/>
          </p:cNvPicPr>
          <p:nvPr/>
        </p:nvPicPr>
        <p:blipFill>
          <a:blip r:embed="rId4"/>
          <a:stretch>
            <a:fillRect/>
          </a:stretch>
        </p:blipFill>
        <p:spPr>
          <a:xfrm>
            <a:off x="395536" y="1013692"/>
            <a:ext cx="5267325" cy="1352550"/>
          </a:xfrm>
          <a:prstGeom prst="rect">
            <a:avLst/>
          </a:prstGeom>
        </p:spPr>
      </p:pic>
    </p:spTree>
    <p:extLst>
      <p:ext uri="{BB962C8B-B14F-4D97-AF65-F5344CB8AC3E}">
        <p14:creationId xmlns:p14="http://schemas.microsoft.com/office/powerpoint/2010/main" val="3437983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C8A55-243F-513A-9A7A-18916AD844FA}"/>
              </a:ext>
            </a:extLst>
          </p:cNvPr>
          <p:cNvSpPr>
            <a:spLocks noGrp="1"/>
          </p:cNvSpPr>
          <p:nvPr>
            <p:ph type="body" sz="quarter" idx="10"/>
          </p:nvPr>
        </p:nvSpPr>
        <p:spPr/>
        <p:txBody>
          <a:bodyPr/>
          <a:lstStyle/>
          <a:p>
            <a:r>
              <a:rPr lang="en-GB" i="0" dirty="0">
                <a:hlinkClick r:id="rId3"/>
              </a:rPr>
              <a:t>Geography Newsletter</a:t>
            </a:r>
            <a:endParaRPr lang="en-GB" dirty="0"/>
          </a:p>
        </p:txBody>
      </p:sp>
      <p:pic>
        <p:nvPicPr>
          <p:cNvPr id="4" name="Picture 3">
            <a:extLst>
              <a:ext uri="{FF2B5EF4-FFF2-40B4-BE49-F238E27FC236}">
                <a16:creationId xmlns:a16="http://schemas.microsoft.com/office/drawing/2014/main" id="{E1128BB2-316B-4A70-DB99-9252E99B0335}"/>
              </a:ext>
            </a:extLst>
          </p:cNvPr>
          <p:cNvPicPr>
            <a:picLocks noChangeAspect="1"/>
          </p:cNvPicPr>
          <p:nvPr/>
        </p:nvPicPr>
        <p:blipFill>
          <a:blip r:embed="rId4"/>
          <a:stretch>
            <a:fillRect/>
          </a:stretch>
        </p:blipFill>
        <p:spPr>
          <a:xfrm>
            <a:off x="3889660" y="58236"/>
            <a:ext cx="3393456" cy="3845554"/>
          </a:xfrm>
          <a:prstGeom prst="rect">
            <a:avLst/>
          </a:prstGeom>
        </p:spPr>
      </p:pic>
      <p:grpSp>
        <p:nvGrpSpPr>
          <p:cNvPr id="13" name="Group 12">
            <a:extLst>
              <a:ext uri="{FF2B5EF4-FFF2-40B4-BE49-F238E27FC236}">
                <a16:creationId xmlns:a16="http://schemas.microsoft.com/office/drawing/2014/main" id="{7814C4EA-709B-A4F8-F167-CFE45AAB3D73}"/>
              </a:ext>
            </a:extLst>
          </p:cNvPr>
          <p:cNvGrpSpPr/>
          <p:nvPr/>
        </p:nvGrpSpPr>
        <p:grpSpPr>
          <a:xfrm>
            <a:off x="224589" y="904897"/>
            <a:ext cx="3577390" cy="4148840"/>
            <a:chOff x="473242" y="904897"/>
            <a:chExt cx="3577390" cy="4148840"/>
          </a:xfrm>
        </p:grpSpPr>
        <p:pic>
          <p:nvPicPr>
            <p:cNvPr id="8" name="Picture 7">
              <a:extLst>
                <a:ext uri="{FF2B5EF4-FFF2-40B4-BE49-F238E27FC236}">
                  <a16:creationId xmlns:a16="http://schemas.microsoft.com/office/drawing/2014/main" id="{F11EC143-CAED-9FED-2FDF-C7392EC4BF9E}"/>
                </a:ext>
              </a:extLst>
            </p:cNvPr>
            <p:cNvPicPr>
              <a:picLocks noChangeAspect="1"/>
            </p:cNvPicPr>
            <p:nvPr/>
          </p:nvPicPr>
          <p:blipFill rotWithShape="1">
            <a:blip r:embed="rId5"/>
            <a:srcRect l="1522" r="1507"/>
            <a:stretch/>
          </p:blipFill>
          <p:spPr>
            <a:xfrm>
              <a:off x="473242" y="904897"/>
              <a:ext cx="3577390" cy="4148840"/>
            </a:xfrm>
            <a:prstGeom prst="rect">
              <a:avLst/>
            </a:prstGeom>
          </p:spPr>
        </p:pic>
        <p:sp>
          <p:nvSpPr>
            <p:cNvPr id="11" name="TextBox 10">
              <a:extLst>
                <a:ext uri="{FF2B5EF4-FFF2-40B4-BE49-F238E27FC236}">
                  <a16:creationId xmlns:a16="http://schemas.microsoft.com/office/drawing/2014/main" id="{158F1433-B51B-23FF-7D47-135366AD60EA}"/>
                </a:ext>
              </a:extLst>
            </p:cNvPr>
            <p:cNvSpPr txBox="1"/>
            <p:nvPr/>
          </p:nvSpPr>
          <p:spPr>
            <a:xfrm>
              <a:off x="649705" y="2101516"/>
              <a:ext cx="272716" cy="215444"/>
            </a:xfrm>
            <a:prstGeom prst="rect">
              <a:avLst/>
            </a:prstGeom>
            <a:solidFill>
              <a:schemeClr val="bg1"/>
            </a:solidFill>
          </p:spPr>
          <p:txBody>
            <a:bodyPr vert="horz" wrap="square" lIns="0" tIns="0" rIns="0" bIns="0" rtlCol="0">
              <a:spAutoFit/>
            </a:bodyPr>
            <a:lstStyle/>
            <a:p>
              <a:pPr marL="12700" algn="l">
                <a:lnSpc>
                  <a:spcPct val="100000"/>
                </a:lnSpc>
              </a:pPr>
              <a:endParaRPr lang="en-GB" sz="1400" dirty="0">
                <a:solidFill>
                  <a:srgbClr val="1D1D1B"/>
                </a:solidFill>
                <a:latin typeface="+mn-lt"/>
                <a:cs typeface="BlissPro"/>
              </a:endParaRPr>
            </a:p>
          </p:txBody>
        </p:sp>
      </p:grpSp>
      <p:pic>
        <p:nvPicPr>
          <p:cNvPr id="15" name="Picture 14">
            <a:extLst>
              <a:ext uri="{FF2B5EF4-FFF2-40B4-BE49-F238E27FC236}">
                <a16:creationId xmlns:a16="http://schemas.microsoft.com/office/drawing/2014/main" id="{2FEBBBE9-5F79-EE00-C454-58DF6FCF573D}"/>
              </a:ext>
            </a:extLst>
          </p:cNvPr>
          <p:cNvPicPr>
            <a:picLocks noChangeAspect="1"/>
          </p:cNvPicPr>
          <p:nvPr/>
        </p:nvPicPr>
        <p:blipFill rotWithShape="1">
          <a:blip r:embed="rId6"/>
          <a:srcRect b="5637"/>
          <a:stretch/>
        </p:blipFill>
        <p:spPr>
          <a:xfrm>
            <a:off x="5453056" y="3547645"/>
            <a:ext cx="3690944" cy="1595855"/>
          </a:xfrm>
          <a:prstGeom prst="rect">
            <a:avLst/>
          </a:prstGeom>
        </p:spPr>
      </p:pic>
    </p:spTree>
    <p:extLst>
      <p:ext uri="{BB962C8B-B14F-4D97-AF65-F5344CB8AC3E}">
        <p14:creationId xmlns:p14="http://schemas.microsoft.com/office/powerpoint/2010/main" val="2752188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C8A55-243F-513A-9A7A-18916AD844FA}"/>
              </a:ext>
            </a:extLst>
          </p:cNvPr>
          <p:cNvSpPr>
            <a:spLocks noGrp="1"/>
          </p:cNvSpPr>
          <p:nvPr>
            <p:ph type="body" sz="quarter" idx="10"/>
          </p:nvPr>
        </p:nvSpPr>
        <p:spPr/>
        <p:txBody>
          <a:bodyPr/>
          <a:lstStyle/>
          <a:p>
            <a:r>
              <a:rPr lang="en-GB" i="0" dirty="0">
                <a:hlinkClick r:id="rId3"/>
              </a:rPr>
              <a:t>Geography Blogs</a:t>
            </a:r>
            <a:endParaRPr lang="en-GB" dirty="0"/>
          </a:p>
        </p:txBody>
      </p:sp>
      <p:pic>
        <p:nvPicPr>
          <p:cNvPr id="3" name="Picture 2">
            <a:extLst>
              <a:ext uri="{FF2B5EF4-FFF2-40B4-BE49-F238E27FC236}">
                <a16:creationId xmlns:a16="http://schemas.microsoft.com/office/drawing/2014/main" id="{9AC46927-3CEB-00F1-A4E0-79C570B12BF1}"/>
              </a:ext>
            </a:extLst>
          </p:cNvPr>
          <p:cNvPicPr>
            <a:picLocks noChangeAspect="1"/>
          </p:cNvPicPr>
          <p:nvPr/>
        </p:nvPicPr>
        <p:blipFill rotWithShape="1">
          <a:blip r:embed="rId4"/>
          <a:srcRect r="4615"/>
          <a:stretch/>
        </p:blipFill>
        <p:spPr>
          <a:xfrm>
            <a:off x="532218" y="915566"/>
            <a:ext cx="3240360" cy="1891109"/>
          </a:xfrm>
          <a:prstGeom prst="rect">
            <a:avLst/>
          </a:prstGeom>
        </p:spPr>
      </p:pic>
      <p:pic>
        <p:nvPicPr>
          <p:cNvPr id="4" name="Picture 3">
            <a:extLst>
              <a:ext uri="{FF2B5EF4-FFF2-40B4-BE49-F238E27FC236}">
                <a16:creationId xmlns:a16="http://schemas.microsoft.com/office/drawing/2014/main" id="{E6C13389-3B88-49CE-4C04-850C8E8184D9}"/>
              </a:ext>
            </a:extLst>
          </p:cNvPr>
          <p:cNvPicPr>
            <a:picLocks noChangeAspect="1"/>
          </p:cNvPicPr>
          <p:nvPr/>
        </p:nvPicPr>
        <p:blipFill>
          <a:blip r:embed="rId5"/>
          <a:srcRect l="1164"/>
          <a:stretch/>
        </p:blipFill>
        <p:spPr>
          <a:xfrm>
            <a:off x="532218" y="2887996"/>
            <a:ext cx="3391710" cy="2241426"/>
          </a:xfrm>
          <a:prstGeom prst="rect">
            <a:avLst/>
          </a:prstGeom>
        </p:spPr>
      </p:pic>
      <p:pic>
        <p:nvPicPr>
          <p:cNvPr id="8" name="Picture 7">
            <a:extLst>
              <a:ext uri="{FF2B5EF4-FFF2-40B4-BE49-F238E27FC236}">
                <a16:creationId xmlns:a16="http://schemas.microsoft.com/office/drawing/2014/main" id="{0596141F-CB0C-DE09-0CAE-DCBB4CD7C843}"/>
              </a:ext>
            </a:extLst>
          </p:cNvPr>
          <p:cNvPicPr>
            <a:picLocks noChangeAspect="1"/>
          </p:cNvPicPr>
          <p:nvPr/>
        </p:nvPicPr>
        <p:blipFill>
          <a:blip r:embed="rId6"/>
          <a:stretch>
            <a:fillRect/>
          </a:stretch>
        </p:blipFill>
        <p:spPr>
          <a:xfrm>
            <a:off x="4375472" y="8376"/>
            <a:ext cx="4445000" cy="5143500"/>
          </a:xfrm>
          <a:prstGeom prst="rect">
            <a:avLst/>
          </a:prstGeom>
        </p:spPr>
      </p:pic>
    </p:spTree>
    <p:extLst>
      <p:ext uri="{BB962C8B-B14F-4D97-AF65-F5344CB8AC3E}">
        <p14:creationId xmlns:p14="http://schemas.microsoft.com/office/powerpoint/2010/main" val="188825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05E6-9A01-6C79-ED44-2B0DFBD18496}"/>
              </a:ext>
            </a:extLst>
          </p:cNvPr>
          <p:cNvSpPr>
            <a:spLocks noGrp="1"/>
          </p:cNvSpPr>
          <p:nvPr>
            <p:ph type="title"/>
          </p:nvPr>
        </p:nvSpPr>
        <p:spPr>
          <a:xfrm>
            <a:off x="128042" y="270711"/>
            <a:ext cx="2860646" cy="3771900"/>
          </a:xfrm>
        </p:spPr>
        <p:txBody>
          <a:bodyPr/>
          <a:lstStyle/>
          <a:p>
            <a:r>
              <a:rPr lang="en-GB" sz="2200" b="1">
                <a:solidFill>
                  <a:schemeClr val="bg1"/>
                </a:solidFill>
              </a:rPr>
              <a:t>Have you seen our most recent </a:t>
            </a:r>
            <a:r>
              <a:rPr lang="en-GB" sz="2200" b="1">
                <a:solidFill>
                  <a:schemeClr val="bg1"/>
                </a:solidFill>
                <a:hlinkClick r:id="rId3">
                  <a:extLst>
                    <a:ext uri="{A12FA001-AC4F-418D-AE19-62706E023703}">
                      <ahyp:hlinkClr xmlns:ahyp="http://schemas.microsoft.com/office/drawing/2018/hyperlinkcolor" val="tx"/>
                    </a:ext>
                  </a:extLst>
                </a:hlinkClick>
              </a:rPr>
              <a:t>blog</a:t>
            </a:r>
            <a:r>
              <a:rPr lang="en-GB" sz="2200" b="1">
                <a:solidFill>
                  <a:schemeClr val="bg1"/>
                </a:solidFill>
              </a:rPr>
              <a:t>? </a:t>
            </a:r>
            <a:br>
              <a:rPr lang="en-GB">
                <a:solidFill>
                  <a:schemeClr val="bg1"/>
                </a:solidFill>
              </a:rPr>
            </a:br>
            <a:br>
              <a:rPr lang="en-GB">
                <a:solidFill>
                  <a:schemeClr val="bg1"/>
                </a:solidFill>
              </a:rPr>
            </a:br>
            <a:endParaRPr lang="en-GB">
              <a:solidFill>
                <a:schemeClr val="bg1"/>
              </a:solidFill>
            </a:endParaRPr>
          </a:p>
        </p:txBody>
      </p:sp>
      <p:pic>
        <p:nvPicPr>
          <p:cNvPr id="8" name="Picture 7">
            <a:extLst>
              <a:ext uri="{FF2B5EF4-FFF2-40B4-BE49-F238E27FC236}">
                <a16:creationId xmlns:a16="http://schemas.microsoft.com/office/drawing/2014/main" id="{8358C551-793B-B90A-3F3C-30DC239F1463}"/>
              </a:ext>
            </a:extLst>
          </p:cNvPr>
          <p:cNvPicPr>
            <a:picLocks noChangeAspect="1"/>
          </p:cNvPicPr>
          <p:nvPr/>
        </p:nvPicPr>
        <p:blipFill>
          <a:blip r:embed="rId4"/>
          <a:stretch>
            <a:fillRect/>
          </a:stretch>
        </p:blipFill>
        <p:spPr>
          <a:xfrm>
            <a:off x="3393330" y="0"/>
            <a:ext cx="5750670" cy="5143500"/>
          </a:xfrm>
          <a:prstGeom prst="rect">
            <a:avLst/>
          </a:prstGeom>
        </p:spPr>
      </p:pic>
      <p:pic>
        <p:nvPicPr>
          <p:cNvPr id="4" name="Picture 3" descr="A white text on a black background&#10;&#10;Description automatically generated">
            <a:hlinkClick r:id="rId5"/>
            <a:extLst>
              <a:ext uri="{FF2B5EF4-FFF2-40B4-BE49-F238E27FC236}">
                <a16:creationId xmlns:a16="http://schemas.microsoft.com/office/drawing/2014/main" id="{7528A4F3-28D2-2CC8-BE09-C2E6CE2BA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042" y="1358919"/>
            <a:ext cx="3075806" cy="3075806"/>
          </a:xfrm>
          <a:prstGeom prst="rect">
            <a:avLst/>
          </a:prstGeom>
        </p:spPr>
      </p:pic>
    </p:spTree>
    <p:extLst>
      <p:ext uri="{BB962C8B-B14F-4D97-AF65-F5344CB8AC3E}">
        <p14:creationId xmlns:p14="http://schemas.microsoft.com/office/powerpoint/2010/main" val="1598930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C8A55-243F-513A-9A7A-18916AD844FA}"/>
              </a:ext>
            </a:extLst>
          </p:cNvPr>
          <p:cNvSpPr>
            <a:spLocks noGrp="1"/>
          </p:cNvSpPr>
          <p:nvPr>
            <p:ph type="body" sz="quarter" idx="10"/>
          </p:nvPr>
        </p:nvSpPr>
        <p:spPr>
          <a:xfrm>
            <a:off x="533401" y="438150"/>
            <a:ext cx="8431087" cy="677108"/>
          </a:xfrm>
        </p:spPr>
        <p:txBody>
          <a:bodyPr/>
          <a:lstStyle/>
          <a:p>
            <a:r>
              <a:rPr lang="en-GB" i="0"/>
              <a:t>Would you like to be an OCR Geography Examiner or Moderator?</a:t>
            </a:r>
            <a:endParaRPr lang="en-GB"/>
          </a:p>
        </p:txBody>
      </p:sp>
      <p:pic>
        <p:nvPicPr>
          <p:cNvPr id="4" name="Picture 3">
            <a:extLst>
              <a:ext uri="{FF2B5EF4-FFF2-40B4-BE49-F238E27FC236}">
                <a16:creationId xmlns:a16="http://schemas.microsoft.com/office/drawing/2014/main" id="{284AC6FA-920F-5B45-2B15-2A049224008C}"/>
              </a:ext>
            </a:extLst>
          </p:cNvPr>
          <p:cNvPicPr>
            <a:picLocks noChangeAspect="1"/>
          </p:cNvPicPr>
          <p:nvPr/>
        </p:nvPicPr>
        <p:blipFill rotWithShape="1">
          <a:blip r:embed="rId3"/>
          <a:srcRect b="3691"/>
          <a:stretch/>
        </p:blipFill>
        <p:spPr>
          <a:xfrm>
            <a:off x="35496" y="915566"/>
            <a:ext cx="4354570" cy="4106599"/>
          </a:xfrm>
          <a:prstGeom prst="rect">
            <a:avLst/>
          </a:prstGeom>
        </p:spPr>
      </p:pic>
      <p:pic>
        <p:nvPicPr>
          <p:cNvPr id="8" name="Picture 7">
            <a:extLst>
              <a:ext uri="{FF2B5EF4-FFF2-40B4-BE49-F238E27FC236}">
                <a16:creationId xmlns:a16="http://schemas.microsoft.com/office/drawing/2014/main" id="{92BE1BA5-DAB4-FF59-8D06-0B2078A9E0A3}"/>
              </a:ext>
            </a:extLst>
          </p:cNvPr>
          <p:cNvPicPr>
            <a:picLocks noChangeAspect="1"/>
          </p:cNvPicPr>
          <p:nvPr/>
        </p:nvPicPr>
        <p:blipFill rotWithShape="1">
          <a:blip r:embed="rId4"/>
          <a:srcRect r="3512"/>
          <a:stretch/>
        </p:blipFill>
        <p:spPr>
          <a:xfrm>
            <a:off x="4500165" y="987574"/>
            <a:ext cx="4594215" cy="3786549"/>
          </a:xfrm>
          <a:prstGeom prst="rect">
            <a:avLst/>
          </a:prstGeom>
        </p:spPr>
      </p:pic>
    </p:spTree>
    <p:extLst>
      <p:ext uri="{BB962C8B-B14F-4D97-AF65-F5344CB8AC3E}">
        <p14:creationId xmlns:p14="http://schemas.microsoft.com/office/powerpoint/2010/main" val="4203689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C8A55-243F-513A-9A7A-18916AD844FA}"/>
              </a:ext>
            </a:extLst>
          </p:cNvPr>
          <p:cNvSpPr>
            <a:spLocks noGrp="1"/>
          </p:cNvSpPr>
          <p:nvPr>
            <p:ph type="body" sz="quarter" idx="10"/>
          </p:nvPr>
        </p:nvSpPr>
        <p:spPr>
          <a:xfrm>
            <a:off x="533401" y="438150"/>
            <a:ext cx="8431087" cy="338554"/>
          </a:xfrm>
        </p:spPr>
        <p:txBody>
          <a:bodyPr/>
          <a:lstStyle/>
          <a:p>
            <a:r>
              <a:rPr lang="en-GB" i="0"/>
              <a:t>Next steps</a:t>
            </a:r>
            <a:endParaRPr lang="en-GB"/>
          </a:p>
        </p:txBody>
      </p:sp>
      <p:sp>
        <p:nvSpPr>
          <p:cNvPr id="2" name="Text Placeholder 2">
            <a:extLst>
              <a:ext uri="{FF2B5EF4-FFF2-40B4-BE49-F238E27FC236}">
                <a16:creationId xmlns:a16="http://schemas.microsoft.com/office/drawing/2014/main" id="{3FB1FDC2-78FC-A858-A8BC-BB4CFB959052}"/>
              </a:ext>
            </a:extLst>
          </p:cNvPr>
          <p:cNvSpPr>
            <a:spLocks noGrp="1"/>
          </p:cNvSpPr>
          <p:nvPr>
            <p:ph type="body" sz="quarter" idx="12"/>
          </p:nvPr>
        </p:nvSpPr>
        <p:spPr>
          <a:xfrm>
            <a:off x="533399" y="987575"/>
            <a:ext cx="7927033" cy="3102388"/>
          </a:xfrm>
        </p:spPr>
        <p:txBody>
          <a:bodyPr/>
          <a:lstStyle/>
          <a:p>
            <a:pPr marL="285750" indent="-285750">
              <a:buFont typeface="Arial" panose="020B0604020202020204" pitchFamily="34" charset="0"/>
              <a:buChar char="•"/>
            </a:pPr>
            <a:r>
              <a:rPr lang="en-US" sz="1600" dirty="0">
                <a:latin typeface="+mn-lt"/>
              </a:rPr>
              <a:t>download the specification -  </a:t>
            </a:r>
            <a:r>
              <a:rPr lang="en-GB" sz="1600" dirty="0">
                <a:latin typeface="+mn-lt"/>
                <a:hlinkClick r:id="rId3"/>
              </a:rPr>
              <a:t>Geography B (Geography for Enquiring Minds) J384</a:t>
            </a:r>
            <a:endParaRPr lang="en-GB" sz="1600" dirty="0">
              <a:latin typeface="+mn-lt"/>
            </a:endParaRPr>
          </a:p>
          <a:p>
            <a:pPr marL="342900" indent="-342900">
              <a:buFont typeface="Arial" panose="020B0604020202020204" pitchFamily="34" charset="0"/>
              <a:buChar char="•"/>
            </a:pPr>
            <a:r>
              <a:rPr lang="en-US" sz="1600" dirty="0">
                <a:latin typeface="+mn-lt"/>
              </a:rPr>
              <a:t>sign up for our newsletters </a:t>
            </a:r>
            <a:r>
              <a:rPr lang="en-US" sz="1600" dirty="0">
                <a:latin typeface="+mn-lt"/>
                <a:hlinkClick r:id="rId4"/>
              </a:rPr>
              <a:t>email newsletters</a:t>
            </a:r>
            <a:r>
              <a:rPr lang="en-US" sz="1600" dirty="0">
                <a:latin typeface="+mn-lt"/>
              </a:rPr>
              <a:t> </a:t>
            </a:r>
          </a:p>
          <a:p>
            <a:pPr marL="342900" indent="-342900">
              <a:buFont typeface="Arial" panose="020B0604020202020204" pitchFamily="34" charset="0"/>
              <a:buChar char="•"/>
            </a:pPr>
            <a:r>
              <a:rPr lang="en-US" sz="1600" dirty="0">
                <a:latin typeface="+mn-lt"/>
              </a:rPr>
              <a:t>sign up for our events </a:t>
            </a:r>
            <a:r>
              <a:rPr lang="en-US" sz="1600" dirty="0">
                <a:latin typeface="+mn-lt"/>
                <a:hlinkClick r:id="rId5"/>
              </a:rPr>
              <a:t>Geography Professional Development Events</a:t>
            </a:r>
            <a:endParaRPr lang="en-US" sz="1600" dirty="0">
              <a:latin typeface="+mn-lt"/>
            </a:endParaRPr>
          </a:p>
          <a:p>
            <a:pPr marL="342900" indent="-342900">
              <a:buFont typeface="Arial" panose="020B0604020202020204" pitchFamily="34" charset="0"/>
              <a:buChar char="•"/>
            </a:pPr>
            <a:r>
              <a:rPr lang="en-US" sz="1600" dirty="0">
                <a:latin typeface="+mn-lt"/>
              </a:rPr>
              <a:t>complete our </a:t>
            </a:r>
            <a:r>
              <a:rPr lang="en-US" sz="1600" dirty="0">
                <a:latin typeface="+mn-lt"/>
                <a:hlinkClick r:id="rId6"/>
              </a:rPr>
              <a:t>teach with OCR form</a:t>
            </a:r>
            <a:endParaRPr lang="en-US" sz="1600" dirty="0">
              <a:latin typeface="+mn-lt"/>
            </a:endParaRPr>
          </a:p>
          <a:p>
            <a:pPr marL="342900" indent="-342900">
              <a:buFont typeface="Arial" panose="020B0604020202020204" pitchFamily="34" charset="0"/>
              <a:buChar char="•"/>
            </a:pPr>
            <a:r>
              <a:rPr lang="en-US" sz="1600" dirty="0">
                <a:latin typeface="+mn-lt"/>
              </a:rPr>
              <a:t>read our latest </a:t>
            </a:r>
            <a:r>
              <a:rPr lang="en-US" sz="1600" dirty="0">
                <a:latin typeface="+mn-lt"/>
                <a:hlinkClick r:id="rId7"/>
              </a:rPr>
              <a:t>blogs</a:t>
            </a:r>
            <a:endParaRPr lang="en-US" sz="1600" dirty="0">
              <a:latin typeface="+mn-lt"/>
            </a:endParaRPr>
          </a:p>
          <a:p>
            <a:pPr marL="342900" indent="-342900">
              <a:buFont typeface="Arial" panose="020B0604020202020204" pitchFamily="34" charset="0"/>
              <a:buChar char="•"/>
            </a:pPr>
            <a:r>
              <a:rPr lang="en-US" sz="1600" dirty="0">
                <a:latin typeface="+mn-lt"/>
              </a:rPr>
              <a:t>follow us on Twitter </a:t>
            </a:r>
            <a:r>
              <a:rPr lang="en-GB" sz="1600" b="0" i="0" u="sng" dirty="0">
                <a:solidFill>
                  <a:srgbClr val="4F4F4F"/>
                </a:solidFill>
                <a:effectLst/>
                <a:latin typeface="+mn-lt"/>
                <a:cs typeface="Calibri" panose="020F0502020204030204" pitchFamily="34" charset="0"/>
                <a:hlinkClick r:id="rId8"/>
              </a:rPr>
              <a:t>@OCR_Geography</a:t>
            </a:r>
            <a:endParaRPr lang="en-GB" sz="1600" b="0" i="0" dirty="0">
              <a:solidFill>
                <a:srgbClr val="4F4F4F"/>
              </a:solidFill>
              <a:effectLst/>
              <a:latin typeface="+mn-lt"/>
              <a:cs typeface="Calibri" panose="020F0502020204030204" pitchFamily="34" charset="0"/>
            </a:endParaRPr>
          </a:p>
          <a:p>
            <a:pPr marL="342900" indent="-342900">
              <a:buFont typeface="Arial" panose="020B0604020202020204" pitchFamily="34" charset="0"/>
              <a:buChar char="•"/>
            </a:pPr>
            <a:r>
              <a:rPr lang="en-US" sz="1600" dirty="0">
                <a:latin typeface="+mn-lt"/>
              </a:rPr>
              <a:t>sign up to </a:t>
            </a:r>
            <a:r>
              <a:rPr lang="en-US" sz="1600" dirty="0">
                <a:latin typeface="+mn-lt"/>
                <a:hlinkClick r:id="rId9"/>
              </a:rPr>
              <a:t>Teach Cambridge</a:t>
            </a:r>
            <a:endParaRPr lang="en-US" sz="1600" dirty="0">
              <a:latin typeface="+mn-lt"/>
            </a:endParaRPr>
          </a:p>
          <a:p>
            <a:pPr marL="342900" indent="-342900">
              <a:buFont typeface="Arial" panose="020B0604020202020204" pitchFamily="34" charset="0"/>
              <a:buChar char="•"/>
            </a:pPr>
            <a:r>
              <a:rPr lang="en-US" sz="1600" dirty="0">
                <a:latin typeface="+mn-lt"/>
              </a:rPr>
              <a:t>sign up for the </a:t>
            </a:r>
            <a:r>
              <a:rPr lang="en-US" sz="1600" dirty="0">
                <a:latin typeface="+mn-lt"/>
                <a:hlinkClick r:id="rId10"/>
              </a:rPr>
              <a:t>teacher network events</a:t>
            </a:r>
            <a:endParaRPr lang="en-US" sz="1600" dirty="0">
              <a:latin typeface="+mn-lt"/>
            </a:endParaRPr>
          </a:p>
          <a:p>
            <a:pPr marL="342900" indent="-342900">
              <a:buFont typeface="Arial" panose="020B0604020202020204" pitchFamily="34" charset="0"/>
              <a:buChar char="•"/>
            </a:pPr>
            <a:r>
              <a:rPr lang="en-US" sz="1600" dirty="0">
                <a:latin typeface="+mn-lt"/>
              </a:rPr>
              <a:t>contact the subject advisor with any questions or to arrange a follow up call/teams meeting by calling our support </a:t>
            </a:r>
            <a:r>
              <a:rPr lang="en-US" sz="1600" dirty="0" err="1">
                <a:latin typeface="+mn-lt"/>
              </a:rPr>
              <a:t>centre</a:t>
            </a:r>
            <a:r>
              <a:rPr lang="en-US" sz="1600" dirty="0">
                <a:latin typeface="+mn-lt"/>
              </a:rPr>
              <a:t> on 01223 5538998 or emailing </a:t>
            </a:r>
            <a:r>
              <a:rPr lang="en-US" sz="1600" dirty="0">
                <a:latin typeface="+mn-lt"/>
                <a:hlinkClick r:id="rId11"/>
              </a:rPr>
              <a:t>support@OCR.org.uk</a:t>
            </a:r>
            <a:endParaRPr lang="en-US" sz="1600" dirty="0">
              <a:latin typeface="+mn-lt"/>
            </a:endParaRPr>
          </a:p>
        </p:txBody>
      </p:sp>
      <p:sp>
        <p:nvSpPr>
          <p:cNvPr id="6" name="Text Placeholder 1">
            <a:extLst>
              <a:ext uri="{FF2B5EF4-FFF2-40B4-BE49-F238E27FC236}">
                <a16:creationId xmlns:a16="http://schemas.microsoft.com/office/drawing/2014/main" id="{014B2F8E-618A-A597-5191-45784963F950}"/>
              </a:ext>
            </a:extLst>
          </p:cNvPr>
          <p:cNvSpPr>
            <a:spLocks noGrp="1"/>
          </p:cNvSpPr>
          <p:nvPr/>
        </p:nvSpPr>
        <p:spPr>
          <a:xfrm>
            <a:off x="860618" y="2180046"/>
            <a:ext cx="7422764" cy="783407"/>
          </a:xfrm>
          <a:prstGeom prst="rect">
            <a:avLst/>
          </a:prstGeom>
        </p:spPr>
        <p:txBody>
          <a:bodyPr vert="horz" wrap="none" lIns="91440" tIns="45720" rIns="91440" bIns="45720" rtlCol="0" anchor="t">
            <a:noAutofit/>
          </a:bodyPr>
          <a:lstStyle>
            <a:lvl1pPr marL="0" indent="0" algn="l" defTabSz="914377" rtl="0" eaLnBrk="1" latinLnBrk="0" hangingPunct="1">
              <a:lnSpc>
                <a:spcPct val="150000"/>
              </a:lnSpc>
              <a:spcBef>
                <a:spcPts val="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755" indent="0" algn="l" defTabSz="914377" rtl="0" eaLnBrk="1" latinLnBrk="0" hangingPunct="1">
              <a:lnSpc>
                <a:spcPct val="100000"/>
              </a:lnSpc>
              <a:spcBef>
                <a:spcPts val="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738520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3404D3-72DE-15D1-E50A-4003274441DA}"/>
              </a:ext>
            </a:extLst>
          </p:cNvPr>
          <p:cNvSpPr>
            <a:spLocks noGrp="1"/>
          </p:cNvSpPr>
          <p:nvPr>
            <p:ph type="title"/>
          </p:nvPr>
        </p:nvSpPr>
        <p:spPr/>
        <p:txBody>
          <a:bodyPr lIns="91440" tIns="45720" rIns="91440" bIns="45720" anchor="t"/>
          <a:lstStyle/>
          <a:p>
            <a:r>
              <a:rPr lang="en-GB" sz="2400" b="1" dirty="0">
                <a:latin typeface="Arial"/>
                <a:cs typeface="Arial"/>
              </a:rPr>
              <a:t>A big thank you for attending today</a:t>
            </a:r>
            <a:br>
              <a:rPr lang="en-GB" b="1" dirty="0"/>
            </a:br>
            <a:br>
              <a:rPr lang="en-GB" b="1" dirty="0"/>
            </a:br>
            <a:r>
              <a:rPr lang="en-GB" b="1" dirty="0">
                <a:latin typeface="Arial"/>
                <a:cs typeface="Arial"/>
              </a:rPr>
              <a:t>any final questions?</a:t>
            </a:r>
            <a:br>
              <a:rPr lang="en-GB" b="1" dirty="0">
                <a:latin typeface="Arial"/>
                <a:cs typeface="Arial"/>
              </a:rPr>
            </a:br>
            <a:br>
              <a:rPr lang="en-GB" b="1" dirty="0"/>
            </a:br>
            <a:br>
              <a:rPr lang="en-GB" b="1" dirty="0"/>
            </a:br>
            <a:br>
              <a:rPr lang="en-GB" b="1" dirty="0"/>
            </a:br>
            <a:br>
              <a:rPr lang="en-GB" b="1" dirty="0"/>
            </a:br>
            <a:br>
              <a:rPr lang="en-GB" b="1" dirty="0"/>
            </a:br>
            <a:br>
              <a:rPr lang="en-GB" b="1" dirty="0"/>
            </a:br>
            <a:r>
              <a:rPr lang="en-GB" b="1" dirty="0">
                <a:latin typeface="Arial"/>
                <a:cs typeface="Arial"/>
              </a:rPr>
              <a:t>Do stay in touch........ </a:t>
            </a:r>
            <a:br>
              <a:rPr lang="en-GB" b="1" dirty="0">
                <a:latin typeface="Arial"/>
                <a:cs typeface="Arial"/>
              </a:rPr>
            </a:br>
            <a:r>
              <a:rPr lang="en-GB" b="1" dirty="0">
                <a:latin typeface="Arial"/>
                <a:cs typeface="Arial"/>
                <a:hlinkClick r:id="rId3"/>
              </a:rPr>
              <a:t>geography@ocr.org.uk</a:t>
            </a:r>
            <a:r>
              <a:rPr lang="en-GB" b="1" dirty="0">
                <a:latin typeface="Arial"/>
                <a:cs typeface="Arial"/>
              </a:rPr>
              <a:t> </a:t>
            </a:r>
            <a:endParaRPr lang="en-GB" b="1" dirty="0"/>
          </a:p>
        </p:txBody>
      </p:sp>
      <p:pic>
        <p:nvPicPr>
          <p:cNvPr id="4" name="Picture Placeholder 8">
            <a:extLst>
              <a:ext uri="{FF2B5EF4-FFF2-40B4-BE49-F238E27FC236}">
                <a16:creationId xmlns:a16="http://schemas.microsoft.com/office/drawing/2014/main" id="{9434CC11-8798-A9C4-F4BC-2FC8677C8145}"/>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4572000" y="0"/>
            <a:ext cx="4572000" cy="5143500"/>
          </a:xfrm>
        </p:spPr>
      </p:pic>
      <p:pic>
        <p:nvPicPr>
          <p:cNvPr id="5" name="Picture 4">
            <a:extLst>
              <a:ext uri="{FF2B5EF4-FFF2-40B4-BE49-F238E27FC236}">
                <a16:creationId xmlns:a16="http://schemas.microsoft.com/office/drawing/2014/main" id="{210C72F2-9A7C-3CE9-5A52-339D4EB89E4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7218" y="2228596"/>
            <a:ext cx="2446782" cy="2914904"/>
          </a:xfrm>
          <a:prstGeom prst="rect">
            <a:avLst/>
          </a:prstGeom>
        </p:spPr>
      </p:pic>
    </p:spTree>
    <p:extLst>
      <p:ext uri="{BB962C8B-B14F-4D97-AF65-F5344CB8AC3E}">
        <p14:creationId xmlns:p14="http://schemas.microsoft.com/office/powerpoint/2010/main" val="2373440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7732BFB-C090-0335-0188-22BE00C71CF0}"/>
              </a:ext>
            </a:extLst>
          </p:cNvPr>
          <p:cNvSpPr>
            <a:spLocks noGrp="1"/>
          </p:cNvSpPr>
          <p:nvPr>
            <p:ph type="pic" sz="quarter" idx="10"/>
          </p:nvPr>
        </p:nvSpPr>
        <p:spPr/>
        <p:txBody>
          <a:bodyPr/>
          <a:lstStyle/>
          <a:p>
            <a:endParaRPr lang="en-GB"/>
          </a:p>
        </p:txBody>
      </p:sp>
      <p:pic>
        <p:nvPicPr>
          <p:cNvPr id="4" name="Picture Placeholder 4">
            <a:extLst>
              <a:ext uri="{FF2B5EF4-FFF2-40B4-BE49-F238E27FC236}">
                <a16:creationId xmlns:a16="http://schemas.microsoft.com/office/drawing/2014/main" id="{142139FB-7765-9B7A-8DCF-9A79F7A55E6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A3D9E33-0941-9856-A355-EB5A17A49F3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7219" y="2225358"/>
            <a:ext cx="2446782" cy="2914904"/>
          </a:xfrm>
          <a:prstGeom prst="rect">
            <a:avLst/>
          </a:prstGeom>
        </p:spPr>
      </p:pic>
      <p:sp>
        <p:nvSpPr>
          <p:cNvPr id="10" name="TextBox 9">
            <a:extLst>
              <a:ext uri="{FF2B5EF4-FFF2-40B4-BE49-F238E27FC236}">
                <a16:creationId xmlns:a16="http://schemas.microsoft.com/office/drawing/2014/main" id="{C57FA309-0E8A-4E0F-9E8A-16E5DA7B6D75}"/>
              </a:ext>
            </a:extLst>
          </p:cNvPr>
          <p:cNvSpPr txBox="1"/>
          <p:nvPr/>
        </p:nvSpPr>
        <p:spPr>
          <a:xfrm>
            <a:off x="0" y="86510"/>
            <a:ext cx="4572001" cy="481029"/>
          </a:xfrm>
          <a:prstGeom prst="rect">
            <a:avLst/>
          </a:prstGeom>
          <a:noFill/>
        </p:spPr>
        <p:txBody>
          <a:bodyPr wrap="square">
            <a:spAutoFit/>
          </a:bodyPr>
          <a:lstStyle/>
          <a:p>
            <a:pPr marL="0" marR="0" lvl="0" indent="0" algn="l" defTabSz="457200" rtl="0" eaLnBrk="0" fontAlgn="base" latinLnBrk="0" hangingPunct="0">
              <a:lnSpc>
                <a:spcPct val="107000"/>
              </a:lnSpc>
              <a:spcBef>
                <a:spcPts val="600"/>
              </a:spcBef>
              <a:spcAft>
                <a:spcPts val="600"/>
              </a:spcAft>
              <a:buClrTx/>
              <a:buSzTx/>
              <a:buFontTx/>
              <a:buNone/>
              <a:tabLst/>
              <a:defRPr/>
            </a:pPr>
            <a:r>
              <a:rPr kumimoji="0" lang="en-GB" sz="1800" b="1" i="0" u="none" strike="noStrike" kern="0" cap="none" spc="0" normalizeH="0" baseline="0" noProof="0">
                <a:ln>
                  <a:noFill/>
                </a:ln>
                <a:effectLst/>
                <a:uLnTx/>
                <a:uFillTx/>
                <a:latin typeface="Arial"/>
                <a:ea typeface="MS PGothic" panose="020B0600070205080204" pitchFamily="34" charset="-128"/>
                <a:cs typeface="Arial"/>
              </a:rPr>
              <a:t>GCSE Geography B Review and Refresh</a:t>
            </a: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GB" sz="100" b="1" i="0" u="none" strike="noStrike" kern="1200" cap="none" spc="0" normalizeH="0" baseline="0" noProof="0">
              <a:ln>
                <a:noFill/>
              </a:ln>
              <a:effectLst/>
              <a:uLnTx/>
              <a:uFillTx/>
              <a:latin typeface="Arial" panose="020B0604020202020204" pitchFamily="34" charset="0"/>
              <a:ea typeface="MS PGothic" panose="020B0600070205080204" pitchFamily="34" charset="-128"/>
              <a:cs typeface="+mn-cs"/>
            </a:endParaRPr>
          </a:p>
        </p:txBody>
      </p:sp>
      <p:pic>
        <p:nvPicPr>
          <p:cNvPr id="3" name="Picture 2">
            <a:extLst>
              <a:ext uri="{FF2B5EF4-FFF2-40B4-BE49-F238E27FC236}">
                <a16:creationId xmlns:a16="http://schemas.microsoft.com/office/drawing/2014/main" id="{9C63199B-F023-C553-262C-4BCD96562C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9188" y="3144576"/>
            <a:ext cx="1995686" cy="199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B72A657-1548-473E-919D-F9C6C14EF6EB}"/>
              </a:ext>
            </a:extLst>
          </p:cNvPr>
          <p:cNvSpPr txBox="1"/>
          <p:nvPr/>
        </p:nvSpPr>
        <p:spPr>
          <a:xfrm>
            <a:off x="189369" y="475378"/>
            <a:ext cx="4262310" cy="4632037"/>
          </a:xfrm>
          <a:prstGeom prst="rect">
            <a:avLst/>
          </a:prstGeom>
          <a:noFill/>
        </p:spPr>
        <p:txBody>
          <a:bodyPr wrap="square">
            <a:sp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mn-cs"/>
              </a:rPr>
              <a:t>What have we reviewed?</a:t>
            </a:r>
            <a:r>
              <a:rPr kumimoji="0" lang="en-GB" sz="14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mn-cs"/>
              </a:rPr>
              <a:t> </a:t>
            </a:r>
            <a:endParaRPr kumimoji="0" lang="en-GB" sz="1400" b="0" i="0" u="none" strike="noStrike" kern="1200" cap="none" spc="0" normalizeH="0" baseline="0" noProof="0" dirty="0">
              <a:ln>
                <a:noFill/>
              </a:ln>
              <a:effectLst/>
              <a:uLnTx/>
              <a:uFillTx/>
              <a:latin typeface="Segoe UI" panose="020B0502040204020203" pitchFamily="34" charset="0"/>
              <a:ea typeface="MS PGothic" panose="020B0600070205080204" pitchFamily="34" charset="-128"/>
              <a:cs typeface="+mn-cs"/>
            </a:endParaRP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mn-cs"/>
              </a:rPr>
              <a:t>✅ Manageability – striving to reduce the amount of content</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mn-cs"/>
              </a:rPr>
              <a:t>✅ Accessibility – reviewing assessments to ensure all students have a positive exam experience</a:t>
            </a:r>
          </a:p>
          <a:p>
            <a:pPr marL="0" marR="0" lvl="0" indent="0" algn="l" defTabSz="457200" rtl="0" eaLnBrk="0" fontAlgn="base" latinLnBrk="0" hangingPunct="0">
              <a:lnSpc>
                <a:spcPct val="100000"/>
              </a:lnSpc>
              <a:spcBef>
                <a:spcPts val="0"/>
              </a:spcBef>
              <a:spcAft>
                <a:spcPts val="1200"/>
              </a:spcAft>
              <a:buClrTx/>
              <a:buSzTx/>
              <a:buFontTx/>
              <a:buNone/>
              <a:tabLst/>
              <a:defRPr/>
            </a:pPr>
            <a:r>
              <a:rPr kumimoji="0" lang="en-GB" sz="14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mn-cs"/>
              </a:rPr>
              <a:t>✅ Relevance – revisiting content to ensure its relevant to today’s world</a:t>
            </a:r>
            <a:endParaRPr kumimoji="0" lang="en-GB" sz="1400" b="1" i="0" u="none" strike="noStrike" kern="0" cap="none" spc="0" normalizeH="0" baseline="0" noProof="0" dirty="0">
              <a:ln>
                <a:noFill/>
              </a:ln>
              <a:effectLst/>
              <a:uLnTx/>
              <a:uFillTx/>
              <a:latin typeface="Arial"/>
              <a:ea typeface="MS PGothic" panose="020B0600070205080204" pitchFamily="34" charset="-128"/>
              <a:cs typeface="Arial"/>
            </a:endParaRP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effectLst/>
                <a:uLnTx/>
                <a:uFillTx/>
                <a:latin typeface="Arial"/>
                <a:ea typeface="MS PGothic" panose="020B0600070205080204" pitchFamily="34" charset="-128"/>
                <a:cs typeface="Arial"/>
              </a:rPr>
              <a:t>What have we done? </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external and internal reviews</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focus groups and surveys</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engaged with experts/organisations</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refreshed and updated content</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streamlined specification and case studies</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greater focus on own fieldwork experience</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enhanced accessibility  </a:t>
            </a:r>
          </a:p>
          <a:p>
            <a:pPr marL="171450" marR="0" lvl="0" indent="-171450"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submitted to Ofqual summer 2024 </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effectLst/>
                <a:uLnTx/>
                <a:uFillTx/>
                <a:latin typeface="Arial"/>
                <a:ea typeface="MS PGothic" panose="020B0600070205080204" pitchFamily="34" charset="-128"/>
                <a:cs typeface="Arial"/>
              </a:rPr>
              <a:t>Next steps?</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Ofqual will review our qualification</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aiming for first teach 2025</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S PGothic" panose="020B0600070205080204" pitchFamily="34" charset="-128"/>
                <a:cs typeface="Arial"/>
              </a:rPr>
              <a:t>resource bank for teachers</a:t>
            </a:r>
          </a:p>
        </p:txBody>
      </p:sp>
    </p:spTree>
    <p:extLst>
      <p:ext uri="{BB962C8B-B14F-4D97-AF65-F5344CB8AC3E}">
        <p14:creationId xmlns:p14="http://schemas.microsoft.com/office/powerpoint/2010/main" val="3625483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81C7E8-AADE-A9D0-0900-48B00033810F}"/>
              </a:ext>
            </a:extLst>
          </p:cNvPr>
          <p:cNvPicPr>
            <a:picLocks noChangeAspect="1"/>
          </p:cNvPicPr>
          <p:nvPr/>
        </p:nvPicPr>
        <p:blipFill>
          <a:blip r:embed="rId3"/>
          <a:srcRect l="-17" r="1242" b="6293"/>
          <a:stretch/>
        </p:blipFill>
        <p:spPr>
          <a:xfrm>
            <a:off x="405" y="1183273"/>
            <a:ext cx="4208853" cy="2390742"/>
          </a:xfrm>
          <a:prstGeom prst="rect">
            <a:avLst/>
          </a:prstGeom>
        </p:spPr>
      </p:pic>
      <p:pic>
        <p:nvPicPr>
          <p:cNvPr id="15" name="Picture 14">
            <a:extLst>
              <a:ext uri="{FF2B5EF4-FFF2-40B4-BE49-F238E27FC236}">
                <a16:creationId xmlns:a16="http://schemas.microsoft.com/office/drawing/2014/main" id="{39CB101B-DAD7-14B0-2E08-6A36D274C5F3}"/>
              </a:ext>
            </a:extLst>
          </p:cNvPr>
          <p:cNvPicPr>
            <a:picLocks noChangeAspect="1"/>
          </p:cNvPicPr>
          <p:nvPr/>
        </p:nvPicPr>
        <p:blipFill>
          <a:blip r:embed="rId4"/>
          <a:srcRect l="2406" t="3846" r="4823" b="3419"/>
          <a:stretch/>
        </p:blipFill>
        <p:spPr>
          <a:xfrm>
            <a:off x="1768642" y="3059751"/>
            <a:ext cx="2585470" cy="1687152"/>
          </a:xfrm>
          <a:prstGeom prst="rect">
            <a:avLst/>
          </a:prstGeom>
        </p:spPr>
      </p:pic>
      <p:graphicFrame>
        <p:nvGraphicFramePr>
          <p:cNvPr id="3" name="Diagram 2">
            <a:extLst>
              <a:ext uri="{FF2B5EF4-FFF2-40B4-BE49-F238E27FC236}">
                <a16:creationId xmlns:a16="http://schemas.microsoft.com/office/drawing/2014/main" id="{C93F4928-30F0-5D6B-12CB-6F5FEE452F52}"/>
              </a:ext>
            </a:extLst>
          </p:cNvPr>
          <p:cNvGraphicFramePr/>
          <p:nvPr/>
        </p:nvGraphicFramePr>
        <p:xfrm>
          <a:off x="4438805" y="264695"/>
          <a:ext cx="4574980" cy="44822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hlinkClick r:id="rId10"/>
            <a:extLst>
              <a:ext uri="{FF2B5EF4-FFF2-40B4-BE49-F238E27FC236}">
                <a16:creationId xmlns:a16="http://schemas.microsoft.com/office/drawing/2014/main" id="{98EB7527-366F-2FCC-95AE-A613D41C8862}"/>
              </a:ext>
            </a:extLst>
          </p:cNvPr>
          <p:cNvPicPr>
            <a:picLocks noChangeAspect="1"/>
          </p:cNvPicPr>
          <p:nvPr/>
        </p:nvPicPr>
        <p:blipFill>
          <a:blip r:embed="rId11"/>
          <a:stretch>
            <a:fillRect/>
          </a:stretch>
        </p:blipFill>
        <p:spPr>
          <a:xfrm>
            <a:off x="604" y="3345"/>
            <a:ext cx="4217529" cy="1172694"/>
          </a:xfrm>
          <a:prstGeom prst="rect">
            <a:avLst/>
          </a:prstGeom>
        </p:spPr>
      </p:pic>
      <p:pic>
        <p:nvPicPr>
          <p:cNvPr id="12" name="Picture 11">
            <a:extLst>
              <a:ext uri="{FF2B5EF4-FFF2-40B4-BE49-F238E27FC236}">
                <a16:creationId xmlns:a16="http://schemas.microsoft.com/office/drawing/2014/main" id="{8E73E495-D71B-FB1C-8C05-05D6596E4441}"/>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2889" y="3564415"/>
            <a:ext cx="1337179" cy="1579086"/>
          </a:xfrm>
          <a:prstGeom prst="rect">
            <a:avLst/>
          </a:prstGeom>
        </p:spPr>
      </p:pic>
    </p:spTree>
    <p:extLst>
      <p:ext uri="{BB962C8B-B14F-4D97-AF65-F5344CB8AC3E}">
        <p14:creationId xmlns:p14="http://schemas.microsoft.com/office/powerpoint/2010/main" val="28491708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CR Corporate">
  <a:themeElements>
    <a:clrScheme name="OCR Corporate">
      <a:dk1>
        <a:srgbClr val="000000"/>
      </a:dk1>
      <a:lt1>
        <a:srgbClr val="FFFFFF"/>
      </a:lt1>
      <a:dk2>
        <a:srgbClr val="000000"/>
      </a:dk2>
      <a:lt2>
        <a:srgbClr val="FFFFFF"/>
      </a:lt2>
      <a:accent1>
        <a:srgbClr val="20234D"/>
      </a:accent1>
      <a:accent2>
        <a:srgbClr val="4579AB"/>
      </a:accent2>
      <a:accent3>
        <a:srgbClr val="AC579C"/>
      </a:accent3>
      <a:accent4>
        <a:srgbClr val="CFD2D3"/>
      </a:accent4>
      <a:accent5>
        <a:srgbClr val="F3C433"/>
      </a:accent5>
      <a:accent6>
        <a:srgbClr val="9CC328"/>
      </a:accent6>
      <a:hlink>
        <a:srgbClr val="4579AB"/>
      </a:hlink>
      <a:folHlink>
        <a:srgbClr val="AC579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C20AC"/>
        </a:solidFill>
      </a:spPr>
      <a:bodyPr wrap="square" lIns="0" tIns="0" rIns="0" bIns="0" rtlCol="0" anchor="ctr"/>
      <a:lstStyle>
        <a:defPPr marL="12700" algn="l">
          <a:defRPr sz="1400" b="1" dirty="0">
            <a:latin typeface="+mj-lt"/>
          </a:defRPr>
        </a:defPPr>
      </a:lstStyle>
    </a:spDef>
    <a:txDef>
      <a:spPr/>
      <a:bodyPr vert="horz" wrap="square" lIns="0" tIns="0" rIns="0" bIns="0" rtlCol="0">
        <a:spAutoFit/>
      </a:bodyPr>
      <a:lstStyle>
        <a:defPPr marL="12700" algn="l">
          <a:lnSpc>
            <a:spcPct val="100000"/>
          </a:lnSpc>
          <a:defRPr sz="1400" dirty="0" smtClean="0">
            <a:solidFill>
              <a:srgbClr val="1D1D1B"/>
            </a:solidFill>
            <a:latin typeface="+mn-lt"/>
            <a:cs typeface="BlissPro"/>
          </a:defRPr>
        </a:defPPr>
      </a:lstStyle>
    </a:txDef>
  </a:objectDefaults>
  <a:extraClrSchemeLst/>
  <a:extLst>
    <a:ext uri="{05A4C25C-085E-4340-85A3-A5531E510DB2}">
      <thm15:themeFamily xmlns:thm15="http://schemas.microsoft.com/office/thememl/2012/main" name="OCR Powerpoint Template 2023 (002)  -  Read-Only" id="{E8086E9B-9CF1-492D-8F67-F639E53170F4}" vid="{14C9579B-4334-4A71-B1A3-218FF13B28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346464F76EA246AA8FAC94526D2BAB" ma:contentTypeVersion="14" ma:contentTypeDescription="Create a new document." ma:contentTypeScope="" ma:versionID="9d35488719e6c8281f90670b136554aa">
  <xsd:schema xmlns:xsd="http://www.w3.org/2001/XMLSchema" xmlns:xs="http://www.w3.org/2001/XMLSchema" xmlns:p="http://schemas.microsoft.com/office/2006/metadata/properties" xmlns:ns2="74da4768-a13e-4019-a32f-e5d581d57498" xmlns:ns3="5563359c-eaf5-46e8-93f4-0baeff4d79b5" targetNamespace="http://schemas.microsoft.com/office/2006/metadata/properties" ma:root="true" ma:fieldsID="5a27e2cf65d1d326df2cde652c817b9f" ns2:_="" ns3:_="">
    <xsd:import namespace="74da4768-a13e-4019-a32f-e5d581d57498"/>
    <xsd:import namespace="5563359c-eaf5-46e8-93f4-0baeff4d79b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a4768-a13e-4019-a32f-e5d581d574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63359c-eaf5-46e8-93f4-0baeff4d79b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8e1c9b0-76e4-43f4-b834-1fab7338f414}" ma:internalName="TaxCatchAll" ma:showField="CatchAllData" ma:web="5563359c-eaf5-46e8-93f4-0baeff4d79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74da4768-a13e-4019-a32f-e5d581d57498">
      <Terms xmlns="http://schemas.microsoft.com/office/infopath/2007/PartnerControls"/>
    </lcf76f155ced4ddcb4097134ff3c332f>
    <TaxCatchAll xmlns="5563359c-eaf5-46e8-93f4-0baeff4d79b5" xsi:nil="true"/>
  </documentManagement>
</p:properties>
</file>

<file path=customXml/itemProps1.xml><?xml version="1.0" encoding="utf-8"?>
<ds:datastoreItem xmlns:ds="http://schemas.openxmlformats.org/officeDocument/2006/customXml" ds:itemID="{C27306B3-3C0E-47F5-85AA-30F2A75DE6E0}">
  <ds:schemaRefs>
    <ds:schemaRef ds:uri="http://schemas.microsoft.com/sharepoint/v3/contenttype/forms"/>
  </ds:schemaRefs>
</ds:datastoreItem>
</file>

<file path=customXml/itemProps2.xml><?xml version="1.0" encoding="utf-8"?>
<ds:datastoreItem xmlns:ds="http://schemas.openxmlformats.org/officeDocument/2006/customXml" ds:itemID="{996698FD-A282-4168-B1CB-B3A60C208E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da4768-a13e-4019-a32f-e5d581d57498"/>
    <ds:schemaRef ds:uri="5563359c-eaf5-46e8-93f4-0baeff4d79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A41EB8-7115-417D-83E8-FEFAEC60DA79}">
  <ds:schemaRefs>
    <ds:schemaRef ds:uri="http://schemas.microsoft.com/office/2006/metadata/longProperties"/>
  </ds:schemaRefs>
</ds:datastoreItem>
</file>

<file path=customXml/itemProps4.xml><?xml version="1.0" encoding="utf-8"?>
<ds:datastoreItem xmlns:ds="http://schemas.openxmlformats.org/officeDocument/2006/customXml" ds:itemID="{A49B5B1A-403D-4548-BA74-6F4A429BCCF2}">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5563359c-eaf5-46e8-93f4-0baeff4d79b5"/>
    <ds:schemaRef ds:uri="http://schemas.microsoft.com/office/infopath/2007/PartnerControls"/>
    <ds:schemaRef ds:uri="http://purl.org/dc/elements/1.1/"/>
    <ds:schemaRef ds:uri="74da4768-a13e-4019-a32f-e5d581d57498"/>
    <ds:schemaRef ds:uri="http://www.w3.org/XML/1998/namespace"/>
    <ds:schemaRef ds:uri="http://purl.org/dc/dcmitype/"/>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OCR Powerpoint Template 2023</Template>
  <TotalTime>2110</TotalTime>
  <Words>7617</Words>
  <Application>Microsoft Office PowerPoint</Application>
  <PresentationFormat>On-screen Show (16:9)</PresentationFormat>
  <Paragraphs>850</Paragraphs>
  <Slides>72</Slides>
  <Notes>59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MS PGothic</vt:lpstr>
      <vt:lpstr>Aptos</vt:lpstr>
      <vt:lpstr>Arial</vt:lpstr>
      <vt:lpstr>Calibri</vt:lpstr>
      <vt:lpstr>Myriad Pro</vt:lpstr>
      <vt:lpstr>Segoe UI</vt:lpstr>
      <vt:lpstr>Times New Roman</vt:lpstr>
      <vt:lpstr>OCR Corporate</vt:lpstr>
      <vt:lpstr>PowerPoint Presentation</vt:lpstr>
      <vt:lpstr>PowerPoint Presentation</vt:lpstr>
      <vt:lpstr>PowerPoint Presentation</vt:lpstr>
      <vt:lpstr>PowerPoint Presentation</vt:lpstr>
      <vt:lpstr>Geography Updates</vt:lpstr>
      <vt:lpstr>Teach Cambridge  Teach Cambridge is our personalised and secure website that provides teachers with a single point of access to all support and resources.       You can:   - use the search function to find resources, training, and support over multiple pages   - create a profile so that you only see updates and resources, content and training, relevant to your subjects   - favourite the content, so resources you need regular access to are easy to find every time   - rate resources to help others      Summer 2024 exam papers, mark schemes, candidate exemplars and examiner reports will only be available via Teach Cambridge. If you haven’t already got a login, please speak to your Exams Officer.  </vt:lpstr>
      <vt:lpstr>Have you seen our most recent blog?   </vt:lpstr>
      <vt:lpstr>PowerPoint Presentation</vt:lpstr>
      <vt:lpstr>PowerPoint Presentation</vt:lpstr>
      <vt:lpstr>PowerPoint Presentation</vt:lpstr>
      <vt:lpstr>PowerPoint Presentation</vt:lpstr>
      <vt:lpstr>What are your thoughts about the refreshed GCSE B qualification (J386)?  What are the immediate priorities for your team?  What support will your team need to deliver J386?</vt:lpstr>
      <vt:lpstr>PowerPoint Presentation</vt:lpstr>
      <vt:lpstr>PowerPoint Presentation</vt:lpstr>
      <vt:lpstr>PowerPoint Presentation</vt:lpstr>
      <vt:lpstr>Reflections on summer 2024 exam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extended responses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big thank you for attending today  any final questions?       Do stay in touch........  geography@ocr.org.uk </vt:lpstr>
    </vt:vector>
  </TitlesOfParts>
  <Company>Cambridge University Press and Assessment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Shelley Monk</dc:creator>
  <cp:lastModifiedBy>Kerry Sage</cp:lastModifiedBy>
  <cp:revision>9</cp:revision>
  <cp:lastPrinted>2024-01-18T14:59:42Z</cp:lastPrinted>
  <dcterms:created xsi:type="dcterms:W3CDTF">2023-09-05T09:06:17Z</dcterms:created>
  <dcterms:modified xsi:type="dcterms:W3CDTF">2025-01-22T17:59:35Z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2016-06-27T00:00:00Z</vt:filetime>
  </property>
  <property fmtid="{D5CDD505-2E9C-101B-9397-08002B2CF9AE}" pid="3" name="Creator">
    <vt:lpwstr>Adobe Illustrator CC 2015 (Macintosh)</vt:lpwstr>
  </property>
  <property fmtid="{D5CDD505-2E9C-101B-9397-08002B2CF9AE}" pid="4" name="LastSaved">
    <vt:filetime>2016-06-27T00:00:00Z</vt:filetime>
  </property>
  <property fmtid="{D5CDD505-2E9C-101B-9397-08002B2CF9AE}" pid="5" name="_dlc_DocId">
    <vt:lpwstr>DECSDN4DT5Y4-280-227</vt:lpwstr>
  </property>
  <property fmtid="{D5CDD505-2E9C-101B-9397-08002B2CF9AE}" pid="6" name="_dlc_DocIdItemGuid">
    <vt:lpwstr>6ff64648-075f-42fe-adc4-2ae9a9c67803</vt:lpwstr>
  </property>
  <property fmtid="{D5CDD505-2E9C-101B-9397-08002B2CF9AE}" pid="7" name="_dlc_DocIdUrl">
    <vt:lpwstr>http://insite.ucles.org.uk/_layouts/DocIdRedir.aspx?ID=DECSDN4DT5Y4-280-227, DECSDN4DT5Y4-280-227</vt:lpwstr>
  </property>
  <property fmtid="{D5CDD505-2E9C-101B-9397-08002B2CF9AE}" pid="8" name="ContentTypeId">
    <vt:lpwstr>0x0101000F346464F76EA246AA8FAC94526D2BAB</vt:lpwstr>
  </property>
  <property fmtid="{D5CDD505-2E9C-101B-9397-08002B2CF9AE}" pid="9" name="Order">
    <vt:r8>22700</vt:r8>
  </property>
  <property fmtid="{D5CDD505-2E9C-101B-9397-08002B2CF9AE}" pid="10" name="MediaServiceImageTags">
    <vt:lpwstr/>
  </property>
</Properties>
</file>