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1934" autoAdjust="0"/>
  </p:normalViewPr>
  <p:slideViewPr>
    <p:cSldViewPr snapToGrid="0">
      <p:cViewPr varScale="1">
        <p:scale>
          <a:sx n="89" d="100"/>
          <a:sy n="89" d="100"/>
        </p:scale>
        <p:origin x="14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32F6F8-8917-4760-94C7-9495A6B0515D}" type="datetimeFigureOut">
              <a:rPr lang="en-GB" smtClean="0"/>
              <a:t>13/09/2022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607593-8F94-4AD0-AA24-A9B880D51F30}" type="slidenum">
              <a:rPr lang="en-GB" smtClean="0"/>
              <a:t>‹#›</a:t>
            </a:fld>
            <a:endParaRPr lang="en-GB"/>
          </a:p>
        </p:txBody>
      </p:sp>
    </p:spTree>
    <p:extLst>
      <p:ext uri="{BB962C8B-B14F-4D97-AF65-F5344CB8AC3E}">
        <p14:creationId xmlns:p14="http://schemas.microsoft.com/office/powerpoint/2010/main" val="2963014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noticed that our students were able to interpret the questions but did not actually know what they meant. They were able to tell us what the command words meant, but the pivotal words within the questions often lacked the understanding.</a:t>
            </a:r>
          </a:p>
          <a:p>
            <a:endParaRPr lang="en-US" dirty="0"/>
          </a:p>
          <a:p>
            <a:r>
              <a:rPr lang="en-US" dirty="0"/>
              <a:t>Now before we attempt any question and during lessons we break down the meanings of pivotal words.</a:t>
            </a:r>
            <a:endParaRPr lang="en-GB" dirty="0"/>
          </a:p>
        </p:txBody>
      </p:sp>
      <p:sp>
        <p:nvSpPr>
          <p:cNvPr id="4" name="Slide Number Placeholder 3"/>
          <p:cNvSpPr>
            <a:spLocks noGrp="1"/>
          </p:cNvSpPr>
          <p:nvPr>
            <p:ph type="sldNum" sz="quarter" idx="5"/>
          </p:nvPr>
        </p:nvSpPr>
        <p:spPr/>
        <p:txBody>
          <a:bodyPr/>
          <a:lstStyle/>
          <a:p>
            <a:fld id="{95607593-8F94-4AD0-AA24-A9B880D51F30}" type="slidenum">
              <a:rPr lang="en-GB" smtClean="0"/>
              <a:t>1</a:t>
            </a:fld>
            <a:endParaRPr lang="en-GB"/>
          </a:p>
        </p:txBody>
      </p:sp>
    </p:spTree>
    <p:extLst>
      <p:ext uri="{BB962C8B-B14F-4D97-AF65-F5344CB8AC3E}">
        <p14:creationId xmlns:p14="http://schemas.microsoft.com/office/powerpoint/2010/main" val="3944755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an example of how we would do this as </a:t>
            </a:r>
            <a:r>
              <a:rPr lang="en-US"/>
              <a:t>a class.</a:t>
            </a:r>
            <a:endParaRPr lang="en-GB" dirty="0"/>
          </a:p>
        </p:txBody>
      </p:sp>
      <p:sp>
        <p:nvSpPr>
          <p:cNvPr id="4" name="Slide Number Placeholder 3"/>
          <p:cNvSpPr>
            <a:spLocks noGrp="1"/>
          </p:cNvSpPr>
          <p:nvPr>
            <p:ph type="sldNum" sz="quarter" idx="5"/>
          </p:nvPr>
        </p:nvSpPr>
        <p:spPr/>
        <p:txBody>
          <a:bodyPr/>
          <a:lstStyle/>
          <a:p>
            <a:fld id="{95607593-8F94-4AD0-AA24-A9B880D51F30}" type="slidenum">
              <a:rPr lang="en-GB" smtClean="0"/>
              <a:t>2</a:t>
            </a:fld>
            <a:endParaRPr lang="en-GB"/>
          </a:p>
        </p:txBody>
      </p:sp>
    </p:spTree>
    <p:extLst>
      <p:ext uri="{BB962C8B-B14F-4D97-AF65-F5344CB8AC3E}">
        <p14:creationId xmlns:p14="http://schemas.microsoft.com/office/powerpoint/2010/main" val="46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3CF29-5175-4153-A247-CB045C0891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95E86FF-EAD3-44D4-87AA-AC6877C1AC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539D643-FC66-4C58-8882-BC64E1CA0EE2}"/>
              </a:ext>
            </a:extLst>
          </p:cNvPr>
          <p:cNvSpPr>
            <a:spLocks noGrp="1"/>
          </p:cNvSpPr>
          <p:nvPr>
            <p:ph type="dt" sz="half" idx="10"/>
          </p:nvPr>
        </p:nvSpPr>
        <p:spPr/>
        <p:txBody>
          <a:bodyPr/>
          <a:lstStyle/>
          <a:p>
            <a:fld id="{58A3F169-848E-478C-A78D-4CEFDBAE30B1}" type="datetimeFigureOut">
              <a:rPr lang="en-GB" smtClean="0"/>
              <a:t>13/09/2022</a:t>
            </a:fld>
            <a:endParaRPr lang="en-GB"/>
          </a:p>
        </p:txBody>
      </p:sp>
      <p:sp>
        <p:nvSpPr>
          <p:cNvPr id="5" name="Footer Placeholder 4">
            <a:extLst>
              <a:ext uri="{FF2B5EF4-FFF2-40B4-BE49-F238E27FC236}">
                <a16:creationId xmlns:a16="http://schemas.microsoft.com/office/drawing/2014/main" id="{486E43AA-84EC-4B73-ACA2-A88FFD50FE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01B487-A8C3-4254-8EE4-1AAF0A85A2E2}"/>
              </a:ext>
            </a:extLst>
          </p:cNvPr>
          <p:cNvSpPr>
            <a:spLocks noGrp="1"/>
          </p:cNvSpPr>
          <p:nvPr>
            <p:ph type="sldNum" sz="quarter" idx="12"/>
          </p:nvPr>
        </p:nvSpPr>
        <p:spPr/>
        <p:txBody>
          <a:bodyPr/>
          <a:lstStyle/>
          <a:p>
            <a:fld id="{BDC91590-9D76-478F-9991-FA24B70ECEAD}" type="slidenum">
              <a:rPr lang="en-GB" smtClean="0"/>
              <a:t>‹#›</a:t>
            </a:fld>
            <a:endParaRPr lang="en-GB"/>
          </a:p>
        </p:txBody>
      </p:sp>
    </p:spTree>
    <p:extLst>
      <p:ext uri="{BB962C8B-B14F-4D97-AF65-F5344CB8AC3E}">
        <p14:creationId xmlns:p14="http://schemas.microsoft.com/office/powerpoint/2010/main" val="3597993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36875-8FA5-4E58-AEE2-754B4382D1C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EBF853-F81F-407A-8064-FA26454B373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9FD01D-2081-400B-BE19-4557F9532CB3}"/>
              </a:ext>
            </a:extLst>
          </p:cNvPr>
          <p:cNvSpPr>
            <a:spLocks noGrp="1"/>
          </p:cNvSpPr>
          <p:nvPr>
            <p:ph type="dt" sz="half" idx="10"/>
          </p:nvPr>
        </p:nvSpPr>
        <p:spPr/>
        <p:txBody>
          <a:bodyPr/>
          <a:lstStyle/>
          <a:p>
            <a:fld id="{58A3F169-848E-478C-A78D-4CEFDBAE30B1}" type="datetimeFigureOut">
              <a:rPr lang="en-GB" smtClean="0"/>
              <a:t>13/09/2022</a:t>
            </a:fld>
            <a:endParaRPr lang="en-GB"/>
          </a:p>
        </p:txBody>
      </p:sp>
      <p:sp>
        <p:nvSpPr>
          <p:cNvPr id="5" name="Footer Placeholder 4">
            <a:extLst>
              <a:ext uri="{FF2B5EF4-FFF2-40B4-BE49-F238E27FC236}">
                <a16:creationId xmlns:a16="http://schemas.microsoft.com/office/drawing/2014/main" id="{916C3F46-924F-4DE4-B58E-B4EDC7C82A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2C9B36-6B82-4FDF-ADA3-51EF703088CF}"/>
              </a:ext>
            </a:extLst>
          </p:cNvPr>
          <p:cNvSpPr>
            <a:spLocks noGrp="1"/>
          </p:cNvSpPr>
          <p:nvPr>
            <p:ph type="sldNum" sz="quarter" idx="12"/>
          </p:nvPr>
        </p:nvSpPr>
        <p:spPr/>
        <p:txBody>
          <a:bodyPr/>
          <a:lstStyle/>
          <a:p>
            <a:fld id="{BDC91590-9D76-478F-9991-FA24B70ECEAD}" type="slidenum">
              <a:rPr lang="en-GB" smtClean="0"/>
              <a:t>‹#›</a:t>
            </a:fld>
            <a:endParaRPr lang="en-GB"/>
          </a:p>
        </p:txBody>
      </p:sp>
    </p:spTree>
    <p:extLst>
      <p:ext uri="{BB962C8B-B14F-4D97-AF65-F5344CB8AC3E}">
        <p14:creationId xmlns:p14="http://schemas.microsoft.com/office/powerpoint/2010/main" val="2266642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E3DD32-71E6-450C-B817-E4B4F299CCF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DE7A473-A0A7-4BC3-B443-03A8B1DE877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287393-B67A-440E-9221-761F0AAC904B}"/>
              </a:ext>
            </a:extLst>
          </p:cNvPr>
          <p:cNvSpPr>
            <a:spLocks noGrp="1"/>
          </p:cNvSpPr>
          <p:nvPr>
            <p:ph type="dt" sz="half" idx="10"/>
          </p:nvPr>
        </p:nvSpPr>
        <p:spPr/>
        <p:txBody>
          <a:bodyPr/>
          <a:lstStyle/>
          <a:p>
            <a:fld id="{58A3F169-848E-478C-A78D-4CEFDBAE30B1}" type="datetimeFigureOut">
              <a:rPr lang="en-GB" smtClean="0"/>
              <a:t>13/09/2022</a:t>
            </a:fld>
            <a:endParaRPr lang="en-GB"/>
          </a:p>
        </p:txBody>
      </p:sp>
      <p:sp>
        <p:nvSpPr>
          <p:cNvPr id="5" name="Footer Placeholder 4">
            <a:extLst>
              <a:ext uri="{FF2B5EF4-FFF2-40B4-BE49-F238E27FC236}">
                <a16:creationId xmlns:a16="http://schemas.microsoft.com/office/drawing/2014/main" id="{7F64FC0F-5B4D-4884-97DF-5B711D436E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787182-1F34-4ABC-88A1-33CC51FBAED3}"/>
              </a:ext>
            </a:extLst>
          </p:cNvPr>
          <p:cNvSpPr>
            <a:spLocks noGrp="1"/>
          </p:cNvSpPr>
          <p:nvPr>
            <p:ph type="sldNum" sz="quarter" idx="12"/>
          </p:nvPr>
        </p:nvSpPr>
        <p:spPr/>
        <p:txBody>
          <a:bodyPr/>
          <a:lstStyle/>
          <a:p>
            <a:fld id="{BDC91590-9D76-478F-9991-FA24B70ECEAD}" type="slidenum">
              <a:rPr lang="en-GB" smtClean="0"/>
              <a:t>‹#›</a:t>
            </a:fld>
            <a:endParaRPr lang="en-GB"/>
          </a:p>
        </p:txBody>
      </p:sp>
    </p:spTree>
    <p:extLst>
      <p:ext uri="{BB962C8B-B14F-4D97-AF65-F5344CB8AC3E}">
        <p14:creationId xmlns:p14="http://schemas.microsoft.com/office/powerpoint/2010/main" val="3479549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EB49E-0DFA-46F9-A3C2-A02A229F37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C82725-AB3C-4D32-9099-3B677C0354C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8DD0870-95F3-4DC5-8695-0E4EE16DAEF1}"/>
              </a:ext>
            </a:extLst>
          </p:cNvPr>
          <p:cNvSpPr>
            <a:spLocks noGrp="1"/>
          </p:cNvSpPr>
          <p:nvPr>
            <p:ph type="dt" sz="half" idx="10"/>
          </p:nvPr>
        </p:nvSpPr>
        <p:spPr/>
        <p:txBody>
          <a:bodyPr/>
          <a:lstStyle/>
          <a:p>
            <a:fld id="{58A3F169-848E-478C-A78D-4CEFDBAE30B1}" type="datetimeFigureOut">
              <a:rPr lang="en-GB" smtClean="0"/>
              <a:t>13/09/2022</a:t>
            </a:fld>
            <a:endParaRPr lang="en-GB"/>
          </a:p>
        </p:txBody>
      </p:sp>
      <p:sp>
        <p:nvSpPr>
          <p:cNvPr id="5" name="Footer Placeholder 4">
            <a:extLst>
              <a:ext uri="{FF2B5EF4-FFF2-40B4-BE49-F238E27FC236}">
                <a16:creationId xmlns:a16="http://schemas.microsoft.com/office/drawing/2014/main" id="{60FC5CBC-FB75-4987-8487-A235E2428B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D473DA-FC32-40B6-A504-12E16CBEB308}"/>
              </a:ext>
            </a:extLst>
          </p:cNvPr>
          <p:cNvSpPr>
            <a:spLocks noGrp="1"/>
          </p:cNvSpPr>
          <p:nvPr>
            <p:ph type="sldNum" sz="quarter" idx="12"/>
          </p:nvPr>
        </p:nvSpPr>
        <p:spPr/>
        <p:txBody>
          <a:bodyPr/>
          <a:lstStyle/>
          <a:p>
            <a:fld id="{BDC91590-9D76-478F-9991-FA24B70ECEAD}" type="slidenum">
              <a:rPr lang="en-GB" smtClean="0"/>
              <a:t>‹#›</a:t>
            </a:fld>
            <a:endParaRPr lang="en-GB"/>
          </a:p>
        </p:txBody>
      </p:sp>
    </p:spTree>
    <p:extLst>
      <p:ext uri="{BB962C8B-B14F-4D97-AF65-F5344CB8AC3E}">
        <p14:creationId xmlns:p14="http://schemas.microsoft.com/office/powerpoint/2010/main" val="786798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B567E-46BB-42A0-ACA9-0823DE63B1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292F664-9605-43AB-A229-2AFFFAD505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D0B1A8B-1623-4BFE-A889-EB5237CCCF4B}"/>
              </a:ext>
            </a:extLst>
          </p:cNvPr>
          <p:cNvSpPr>
            <a:spLocks noGrp="1"/>
          </p:cNvSpPr>
          <p:nvPr>
            <p:ph type="dt" sz="half" idx="10"/>
          </p:nvPr>
        </p:nvSpPr>
        <p:spPr/>
        <p:txBody>
          <a:bodyPr/>
          <a:lstStyle/>
          <a:p>
            <a:fld id="{58A3F169-848E-478C-A78D-4CEFDBAE30B1}" type="datetimeFigureOut">
              <a:rPr lang="en-GB" smtClean="0"/>
              <a:t>13/09/2022</a:t>
            </a:fld>
            <a:endParaRPr lang="en-GB"/>
          </a:p>
        </p:txBody>
      </p:sp>
      <p:sp>
        <p:nvSpPr>
          <p:cNvPr id="5" name="Footer Placeholder 4">
            <a:extLst>
              <a:ext uri="{FF2B5EF4-FFF2-40B4-BE49-F238E27FC236}">
                <a16:creationId xmlns:a16="http://schemas.microsoft.com/office/drawing/2014/main" id="{ED64BC49-F0A7-4578-8DBB-7BDE210542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8EC8DE-A1E2-49E5-B607-9AEBA1C518CB}"/>
              </a:ext>
            </a:extLst>
          </p:cNvPr>
          <p:cNvSpPr>
            <a:spLocks noGrp="1"/>
          </p:cNvSpPr>
          <p:nvPr>
            <p:ph type="sldNum" sz="quarter" idx="12"/>
          </p:nvPr>
        </p:nvSpPr>
        <p:spPr/>
        <p:txBody>
          <a:bodyPr/>
          <a:lstStyle/>
          <a:p>
            <a:fld id="{BDC91590-9D76-478F-9991-FA24B70ECEAD}" type="slidenum">
              <a:rPr lang="en-GB" smtClean="0"/>
              <a:t>‹#›</a:t>
            </a:fld>
            <a:endParaRPr lang="en-GB"/>
          </a:p>
        </p:txBody>
      </p:sp>
    </p:spTree>
    <p:extLst>
      <p:ext uri="{BB962C8B-B14F-4D97-AF65-F5344CB8AC3E}">
        <p14:creationId xmlns:p14="http://schemas.microsoft.com/office/powerpoint/2010/main" val="935863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950FA-480B-4503-84FB-84BB4096769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B4C3B67-A7C0-4877-AEEA-32EE42D1D01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21D03BF-FADD-4A92-BC79-C32155159C9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CCE9241-34F0-40CF-B3DD-2D4B957A7495}"/>
              </a:ext>
            </a:extLst>
          </p:cNvPr>
          <p:cNvSpPr>
            <a:spLocks noGrp="1"/>
          </p:cNvSpPr>
          <p:nvPr>
            <p:ph type="dt" sz="half" idx="10"/>
          </p:nvPr>
        </p:nvSpPr>
        <p:spPr/>
        <p:txBody>
          <a:bodyPr/>
          <a:lstStyle/>
          <a:p>
            <a:fld id="{58A3F169-848E-478C-A78D-4CEFDBAE30B1}" type="datetimeFigureOut">
              <a:rPr lang="en-GB" smtClean="0"/>
              <a:t>13/09/2022</a:t>
            </a:fld>
            <a:endParaRPr lang="en-GB"/>
          </a:p>
        </p:txBody>
      </p:sp>
      <p:sp>
        <p:nvSpPr>
          <p:cNvPr id="6" name="Footer Placeholder 5">
            <a:extLst>
              <a:ext uri="{FF2B5EF4-FFF2-40B4-BE49-F238E27FC236}">
                <a16:creationId xmlns:a16="http://schemas.microsoft.com/office/drawing/2014/main" id="{37A54801-F6FF-4B09-AAD8-C2ADC705FA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B27865-BEB5-4AF1-A68D-F01DBAA3BB90}"/>
              </a:ext>
            </a:extLst>
          </p:cNvPr>
          <p:cNvSpPr>
            <a:spLocks noGrp="1"/>
          </p:cNvSpPr>
          <p:nvPr>
            <p:ph type="sldNum" sz="quarter" idx="12"/>
          </p:nvPr>
        </p:nvSpPr>
        <p:spPr/>
        <p:txBody>
          <a:bodyPr/>
          <a:lstStyle/>
          <a:p>
            <a:fld id="{BDC91590-9D76-478F-9991-FA24B70ECEAD}" type="slidenum">
              <a:rPr lang="en-GB" smtClean="0"/>
              <a:t>‹#›</a:t>
            </a:fld>
            <a:endParaRPr lang="en-GB"/>
          </a:p>
        </p:txBody>
      </p:sp>
    </p:spTree>
    <p:extLst>
      <p:ext uri="{BB962C8B-B14F-4D97-AF65-F5344CB8AC3E}">
        <p14:creationId xmlns:p14="http://schemas.microsoft.com/office/powerpoint/2010/main" val="2069200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14EF2-4914-45FD-8A00-D8B9A2DCFA6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E2F1033-6E45-4B99-9902-9A07D2DA1F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8D7B283-6153-47C6-A049-91AA922DC2F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2793124-9E5C-493E-8A2E-0B97637EDE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F6A7884-9FD9-4316-A0B7-E36436E38E5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F08890F-5E18-443C-A3F6-E46F2EE7338D}"/>
              </a:ext>
            </a:extLst>
          </p:cNvPr>
          <p:cNvSpPr>
            <a:spLocks noGrp="1"/>
          </p:cNvSpPr>
          <p:nvPr>
            <p:ph type="dt" sz="half" idx="10"/>
          </p:nvPr>
        </p:nvSpPr>
        <p:spPr/>
        <p:txBody>
          <a:bodyPr/>
          <a:lstStyle/>
          <a:p>
            <a:fld id="{58A3F169-848E-478C-A78D-4CEFDBAE30B1}" type="datetimeFigureOut">
              <a:rPr lang="en-GB" smtClean="0"/>
              <a:t>13/09/2022</a:t>
            </a:fld>
            <a:endParaRPr lang="en-GB"/>
          </a:p>
        </p:txBody>
      </p:sp>
      <p:sp>
        <p:nvSpPr>
          <p:cNvPr id="8" name="Footer Placeholder 7">
            <a:extLst>
              <a:ext uri="{FF2B5EF4-FFF2-40B4-BE49-F238E27FC236}">
                <a16:creationId xmlns:a16="http://schemas.microsoft.com/office/drawing/2014/main" id="{C817954C-E3C3-4E56-8D2A-4B6FDE9D758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AE18D37-3618-4687-84E8-2AD769B5F903}"/>
              </a:ext>
            </a:extLst>
          </p:cNvPr>
          <p:cNvSpPr>
            <a:spLocks noGrp="1"/>
          </p:cNvSpPr>
          <p:nvPr>
            <p:ph type="sldNum" sz="quarter" idx="12"/>
          </p:nvPr>
        </p:nvSpPr>
        <p:spPr/>
        <p:txBody>
          <a:bodyPr/>
          <a:lstStyle/>
          <a:p>
            <a:fld id="{BDC91590-9D76-478F-9991-FA24B70ECEAD}" type="slidenum">
              <a:rPr lang="en-GB" smtClean="0"/>
              <a:t>‹#›</a:t>
            </a:fld>
            <a:endParaRPr lang="en-GB"/>
          </a:p>
        </p:txBody>
      </p:sp>
    </p:spTree>
    <p:extLst>
      <p:ext uri="{BB962C8B-B14F-4D97-AF65-F5344CB8AC3E}">
        <p14:creationId xmlns:p14="http://schemas.microsoft.com/office/powerpoint/2010/main" val="3554332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C6D11-D8BD-4C6F-B455-AE85AB6B894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867BEC5-3565-4D3A-B616-3FE6EC673075}"/>
              </a:ext>
            </a:extLst>
          </p:cNvPr>
          <p:cNvSpPr>
            <a:spLocks noGrp="1"/>
          </p:cNvSpPr>
          <p:nvPr>
            <p:ph type="dt" sz="half" idx="10"/>
          </p:nvPr>
        </p:nvSpPr>
        <p:spPr/>
        <p:txBody>
          <a:bodyPr/>
          <a:lstStyle/>
          <a:p>
            <a:fld id="{58A3F169-848E-478C-A78D-4CEFDBAE30B1}" type="datetimeFigureOut">
              <a:rPr lang="en-GB" smtClean="0"/>
              <a:t>13/09/2022</a:t>
            </a:fld>
            <a:endParaRPr lang="en-GB"/>
          </a:p>
        </p:txBody>
      </p:sp>
      <p:sp>
        <p:nvSpPr>
          <p:cNvPr id="4" name="Footer Placeholder 3">
            <a:extLst>
              <a:ext uri="{FF2B5EF4-FFF2-40B4-BE49-F238E27FC236}">
                <a16:creationId xmlns:a16="http://schemas.microsoft.com/office/drawing/2014/main" id="{619E0FAD-BEB7-4AF5-8F45-5F81D9F1E85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AF2B0A9-B784-43A9-9597-71A14F6B0D34}"/>
              </a:ext>
            </a:extLst>
          </p:cNvPr>
          <p:cNvSpPr>
            <a:spLocks noGrp="1"/>
          </p:cNvSpPr>
          <p:nvPr>
            <p:ph type="sldNum" sz="quarter" idx="12"/>
          </p:nvPr>
        </p:nvSpPr>
        <p:spPr/>
        <p:txBody>
          <a:bodyPr/>
          <a:lstStyle/>
          <a:p>
            <a:fld id="{BDC91590-9D76-478F-9991-FA24B70ECEAD}" type="slidenum">
              <a:rPr lang="en-GB" smtClean="0"/>
              <a:t>‹#›</a:t>
            </a:fld>
            <a:endParaRPr lang="en-GB"/>
          </a:p>
        </p:txBody>
      </p:sp>
    </p:spTree>
    <p:extLst>
      <p:ext uri="{BB962C8B-B14F-4D97-AF65-F5344CB8AC3E}">
        <p14:creationId xmlns:p14="http://schemas.microsoft.com/office/powerpoint/2010/main" val="3693399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9CF2CE-892B-45D2-A2D6-00DE9F1B729F}"/>
              </a:ext>
            </a:extLst>
          </p:cNvPr>
          <p:cNvSpPr>
            <a:spLocks noGrp="1"/>
          </p:cNvSpPr>
          <p:nvPr>
            <p:ph type="dt" sz="half" idx="10"/>
          </p:nvPr>
        </p:nvSpPr>
        <p:spPr/>
        <p:txBody>
          <a:bodyPr/>
          <a:lstStyle/>
          <a:p>
            <a:fld id="{58A3F169-848E-478C-A78D-4CEFDBAE30B1}" type="datetimeFigureOut">
              <a:rPr lang="en-GB" smtClean="0"/>
              <a:t>13/09/2022</a:t>
            </a:fld>
            <a:endParaRPr lang="en-GB"/>
          </a:p>
        </p:txBody>
      </p:sp>
      <p:sp>
        <p:nvSpPr>
          <p:cNvPr id="3" name="Footer Placeholder 2">
            <a:extLst>
              <a:ext uri="{FF2B5EF4-FFF2-40B4-BE49-F238E27FC236}">
                <a16:creationId xmlns:a16="http://schemas.microsoft.com/office/drawing/2014/main" id="{585A7F56-4F52-4C87-9B9A-DB069AFCE25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19091F4-4B6D-4C81-87EE-1326EBE124C0}"/>
              </a:ext>
            </a:extLst>
          </p:cNvPr>
          <p:cNvSpPr>
            <a:spLocks noGrp="1"/>
          </p:cNvSpPr>
          <p:nvPr>
            <p:ph type="sldNum" sz="quarter" idx="12"/>
          </p:nvPr>
        </p:nvSpPr>
        <p:spPr/>
        <p:txBody>
          <a:bodyPr/>
          <a:lstStyle/>
          <a:p>
            <a:fld id="{BDC91590-9D76-478F-9991-FA24B70ECEAD}" type="slidenum">
              <a:rPr lang="en-GB" smtClean="0"/>
              <a:t>‹#›</a:t>
            </a:fld>
            <a:endParaRPr lang="en-GB"/>
          </a:p>
        </p:txBody>
      </p:sp>
    </p:spTree>
    <p:extLst>
      <p:ext uri="{BB962C8B-B14F-4D97-AF65-F5344CB8AC3E}">
        <p14:creationId xmlns:p14="http://schemas.microsoft.com/office/powerpoint/2010/main" val="556830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EC94B-A48E-4A43-97DF-D76D29C4D6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324DF72-5363-47F9-8693-E02FC7B049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A0A8387-736D-431A-A1DE-5776FD869B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8436651-18B8-458C-8E81-A3B42BEFFC07}"/>
              </a:ext>
            </a:extLst>
          </p:cNvPr>
          <p:cNvSpPr>
            <a:spLocks noGrp="1"/>
          </p:cNvSpPr>
          <p:nvPr>
            <p:ph type="dt" sz="half" idx="10"/>
          </p:nvPr>
        </p:nvSpPr>
        <p:spPr/>
        <p:txBody>
          <a:bodyPr/>
          <a:lstStyle/>
          <a:p>
            <a:fld id="{58A3F169-848E-478C-A78D-4CEFDBAE30B1}" type="datetimeFigureOut">
              <a:rPr lang="en-GB" smtClean="0"/>
              <a:t>13/09/2022</a:t>
            </a:fld>
            <a:endParaRPr lang="en-GB"/>
          </a:p>
        </p:txBody>
      </p:sp>
      <p:sp>
        <p:nvSpPr>
          <p:cNvPr id="6" name="Footer Placeholder 5">
            <a:extLst>
              <a:ext uri="{FF2B5EF4-FFF2-40B4-BE49-F238E27FC236}">
                <a16:creationId xmlns:a16="http://schemas.microsoft.com/office/drawing/2014/main" id="{2EE6569C-6DC1-4865-B762-8FDBF2EA7B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7780C2-0FAD-4DCD-94D5-6542E2CFA96B}"/>
              </a:ext>
            </a:extLst>
          </p:cNvPr>
          <p:cNvSpPr>
            <a:spLocks noGrp="1"/>
          </p:cNvSpPr>
          <p:nvPr>
            <p:ph type="sldNum" sz="quarter" idx="12"/>
          </p:nvPr>
        </p:nvSpPr>
        <p:spPr/>
        <p:txBody>
          <a:bodyPr/>
          <a:lstStyle/>
          <a:p>
            <a:fld id="{BDC91590-9D76-478F-9991-FA24B70ECEAD}" type="slidenum">
              <a:rPr lang="en-GB" smtClean="0"/>
              <a:t>‹#›</a:t>
            </a:fld>
            <a:endParaRPr lang="en-GB"/>
          </a:p>
        </p:txBody>
      </p:sp>
    </p:spTree>
    <p:extLst>
      <p:ext uri="{BB962C8B-B14F-4D97-AF65-F5344CB8AC3E}">
        <p14:creationId xmlns:p14="http://schemas.microsoft.com/office/powerpoint/2010/main" val="1448382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222B2-F0DB-4776-826B-48FEE5CD24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038FC87-4548-4A94-8919-80A36EEF73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181E78A-3640-4995-9746-B5E6C8A6C9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057BF24-F91D-48CE-8B43-A4050C0520C1}"/>
              </a:ext>
            </a:extLst>
          </p:cNvPr>
          <p:cNvSpPr>
            <a:spLocks noGrp="1"/>
          </p:cNvSpPr>
          <p:nvPr>
            <p:ph type="dt" sz="half" idx="10"/>
          </p:nvPr>
        </p:nvSpPr>
        <p:spPr/>
        <p:txBody>
          <a:bodyPr/>
          <a:lstStyle/>
          <a:p>
            <a:fld id="{58A3F169-848E-478C-A78D-4CEFDBAE30B1}" type="datetimeFigureOut">
              <a:rPr lang="en-GB" smtClean="0"/>
              <a:t>13/09/2022</a:t>
            </a:fld>
            <a:endParaRPr lang="en-GB"/>
          </a:p>
        </p:txBody>
      </p:sp>
      <p:sp>
        <p:nvSpPr>
          <p:cNvPr id="6" name="Footer Placeholder 5">
            <a:extLst>
              <a:ext uri="{FF2B5EF4-FFF2-40B4-BE49-F238E27FC236}">
                <a16:creationId xmlns:a16="http://schemas.microsoft.com/office/drawing/2014/main" id="{910473A2-E21C-4F8B-A712-62CB1F347F3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1BA6870-A13A-4581-8C49-175FFC63875F}"/>
              </a:ext>
            </a:extLst>
          </p:cNvPr>
          <p:cNvSpPr>
            <a:spLocks noGrp="1"/>
          </p:cNvSpPr>
          <p:nvPr>
            <p:ph type="sldNum" sz="quarter" idx="12"/>
          </p:nvPr>
        </p:nvSpPr>
        <p:spPr/>
        <p:txBody>
          <a:bodyPr/>
          <a:lstStyle/>
          <a:p>
            <a:fld id="{BDC91590-9D76-478F-9991-FA24B70ECEAD}" type="slidenum">
              <a:rPr lang="en-GB" smtClean="0"/>
              <a:t>‹#›</a:t>
            </a:fld>
            <a:endParaRPr lang="en-GB"/>
          </a:p>
        </p:txBody>
      </p:sp>
    </p:spTree>
    <p:extLst>
      <p:ext uri="{BB962C8B-B14F-4D97-AF65-F5344CB8AC3E}">
        <p14:creationId xmlns:p14="http://schemas.microsoft.com/office/powerpoint/2010/main" val="2940373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A1AC07-36D5-4C81-B663-72BC7DAC3D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BBF486-DB9A-41C1-85CA-621C6C3E04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FA21DE-9EDC-4D67-933E-C14AA189F6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A3F169-848E-478C-A78D-4CEFDBAE30B1}" type="datetimeFigureOut">
              <a:rPr lang="en-GB" smtClean="0"/>
              <a:t>13/09/2022</a:t>
            </a:fld>
            <a:endParaRPr lang="en-GB"/>
          </a:p>
        </p:txBody>
      </p:sp>
      <p:sp>
        <p:nvSpPr>
          <p:cNvPr id="5" name="Footer Placeholder 4">
            <a:extLst>
              <a:ext uri="{FF2B5EF4-FFF2-40B4-BE49-F238E27FC236}">
                <a16:creationId xmlns:a16="http://schemas.microsoft.com/office/drawing/2014/main" id="{634D991F-ED47-4DF8-8850-C472A9C89E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9E7494E-81DF-44CF-AD7E-0B19AE228F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C91590-9D76-478F-9991-FA24B70ECEAD}" type="slidenum">
              <a:rPr lang="en-GB" smtClean="0"/>
              <a:t>‹#›</a:t>
            </a:fld>
            <a:endParaRPr lang="en-GB"/>
          </a:p>
        </p:txBody>
      </p:sp>
    </p:spTree>
    <p:extLst>
      <p:ext uri="{BB962C8B-B14F-4D97-AF65-F5344CB8AC3E}">
        <p14:creationId xmlns:p14="http://schemas.microsoft.com/office/powerpoint/2010/main" val="4011661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B2184-94D0-4B25-9740-2F0382392DB6}"/>
              </a:ext>
            </a:extLst>
          </p:cNvPr>
          <p:cNvSpPr>
            <a:spLocks noGrp="1"/>
          </p:cNvSpPr>
          <p:nvPr>
            <p:ph type="ctrTitle"/>
          </p:nvPr>
        </p:nvSpPr>
        <p:spPr>
          <a:xfrm>
            <a:off x="1524000" y="2404315"/>
            <a:ext cx="9144000" cy="2387600"/>
          </a:xfrm>
        </p:spPr>
        <p:txBody>
          <a:bodyPr>
            <a:normAutofit/>
          </a:bodyPr>
          <a:lstStyle/>
          <a:p>
            <a:r>
              <a:rPr lang="en-US" sz="2000" dirty="0"/>
              <a:t>The proposal to build the waste incinerator was rejected in June 2020. Do you think this was the correct decision?</a:t>
            </a:r>
            <a:br>
              <a:rPr lang="en-US" sz="2000" dirty="0"/>
            </a:br>
            <a:r>
              <a:rPr lang="en-US" sz="2000" dirty="0"/>
              <a:t>Yes      No</a:t>
            </a:r>
            <a:br>
              <a:rPr lang="en-US" sz="2000" dirty="0"/>
            </a:br>
            <a:br>
              <a:rPr lang="en-US" sz="2000" dirty="0"/>
            </a:br>
            <a:r>
              <a:rPr lang="en-US" sz="2000" dirty="0"/>
              <a:t>Use evidence from the resources booklet and your own understanding to explain your answer [9+3]</a:t>
            </a:r>
            <a:endParaRPr lang="en-GB" sz="2000" dirty="0"/>
          </a:p>
        </p:txBody>
      </p:sp>
      <p:sp>
        <p:nvSpPr>
          <p:cNvPr id="3" name="Subtitle 2">
            <a:extLst>
              <a:ext uri="{FF2B5EF4-FFF2-40B4-BE49-F238E27FC236}">
                <a16:creationId xmlns:a16="http://schemas.microsoft.com/office/drawing/2014/main" id="{ABDBF7C7-4F9E-4A21-8CD1-112450B17A39}"/>
              </a:ext>
            </a:extLst>
          </p:cNvPr>
          <p:cNvSpPr>
            <a:spLocks noGrp="1"/>
          </p:cNvSpPr>
          <p:nvPr>
            <p:ph type="subTitle" idx="1"/>
          </p:nvPr>
        </p:nvSpPr>
        <p:spPr>
          <a:xfrm>
            <a:off x="4320988" y="257035"/>
            <a:ext cx="5396753" cy="692056"/>
          </a:xfrm>
        </p:spPr>
        <p:txBody>
          <a:bodyPr>
            <a:normAutofit lnSpcReduction="10000"/>
          </a:bodyPr>
          <a:lstStyle/>
          <a:p>
            <a:r>
              <a:rPr lang="en-US" dirty="0"/>
              <a:t>If something is pivotal, it is very important because other things depend on it:</a:t>
            </a:r>
            <a:endParaRPr lang="en-GB" dirty="0"/>
          </a:p>
        </p:txBody>
      </p:sp>
      <p:pic>
        <p:nvPicPr>
          <p:cNvPr id="4" name="Picture 3">
            <a:extLst>
              <a:ext uri="{FF2B5EF4-FFF2-40B4-BE49-F238E27FC236}">
                <a16:creationId xmlns:a16="http://schemas.microsoft.com/office/drawing/2014/main" id="{046051C4-7538-4043-9FAF-49EB35F50192}"/>
              </a:ext>
            </a:extLst>
          </p:cNvPr>
          <p:cNvPicPr>
            <a:picLocks noChangeAspect="1"/>
          </p:cNvPicPr>
          <p:nvPr/>
        </p:nvPicPr>
        <p:blipFill>
          <a:blip r:embed="rId3"/>
          <a:stretch>
            <a:fillRect/>
          </a:stretch>
        </p:blipFill>
        <p:spPr>
          <a:xfrm>
            <a:off x="35859" y="83763"/>
            <a:ext cx="4086225" cy="1114425"/>
          </a:xfrm>
          <a:prstGeom prst="rect">
            <a:avLst/>
          </a:prstGeom>
        </p:spPr>
      </p:pic>
      <p:sp>
        <p:nvSpPr>
          <p:cNvPr id="5" name="TextBox 4">
            <a:extLst>
              <a:ext uri="{FF2B5EF4-FFF2-40B4-BE49-F238E27FC236}">
                <a16:creationId xmlns:a16="http://schemas.microsoft.com/office/drawing/2014/main" id="{525AD26A-F5F4-4ABD-88B5-539A63793AFC}"/>
              </a:ext>
            </a:extLst>
          </p:cNvPr>
          <p:cNvSpPr txBox="1"/>
          <p:nvPr/>
        </p:nvSpPr>
        <p:spPr>
          <a:xfrm>
            <a:off x="313764" y="1198188"/>
            <a:ext cx="3191435" cy="1488141"/>
          </a:xfrm>
          <a:prstGeom prst="rect">
            <a:avLst/>
          </a:prstGeom>
          <a:noFill/>
        </p:spPr>
        <p:txBody>
          <a:bodyPr wrap="square" rtlCol="0">
            <a:spAutoFit/>
          </a:bodyPr>
          <a:lstStyle/>
          <a:p>
            <a:r>
              <a:rPr lang="en-US" dirty="0"/>
              <a:t>Task:</a:t>
            </a:r>
            <a:br>
              <a:rPr lang="en-US" dirty="0"/>
            </a:br>
            <a:r>
              <a:rPr lang="en-US" dirty="0"/>
              <a:t>1: BUG the question.</a:t>
            </a:r>
          </a:p>
          <a:p>
            <a:r>
              <a:rPr lang="en-US" dirty="0"/>
              <a:t>2: Highlight the pivotal words.</a:t>
            </a:r>
            <a:endParaRPr lang="en-GB" dirty="0"/>
          </a:p>
          <a:p>
            <a:r>
              <a:rPr lang="en-US" dirty="0"/>
              <a:t>3</a:t>
            </a:r>
            <a:r>
              <a:rPr lang="en-GB" dirty="0"/>
              <a:t>: Write a reduced meaning for each pivotal word.</a:t>
            </a:r>
            <a:endParaRPr lang="en-US" dirty="0"/>
          </a:p>
        </p:txBody>
      </p:sp>
      <p:sp>
        <p:nvSpPr>
          <p:cNvPr id="6" name="Rectangle 5">
            <a:extLst>
              <a:ext uri="{FF2B5EF4-FFF2-40B4-BE49-F238E27FC236}">
                <a16:creationId xmlns:a16="http://schemas.microsoft.com/office/drawing/2014/main" id="{FEB1DD77-8B08-4C0D-BF4C-69081C45C0D5}"/>
              </a:ext>
            </a:extLst>
          </p:cNvPr>
          <p:cNvSpPr/>
          <p:nvPr/>
        </p:nvSpPr>
        <p:spPr>
          <a:xfrm>
            <a:off x="5988423" y="3675529"/>
            <a:ext cx="215153" cy="2151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AA9E043B-A541-4595-9EEA-3C879677B233}"/>
              </a:ext>
            </a:extLst>
          </p:cNvPr>
          <p:cNvSpPr/>
          <p:nvPr/>
        </p:nvSpPr>
        <p:spPr>
          <a:xfrm>
            <a:off x="6633882" y="3675529"/>
            <a:ext cx="215153" cy="2151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a:extLst>
              <a:ext uri="{FF2B5EF4-FFF2-40B4-BE49-F238E27FC236}">
                <a16:creationId xmlns:a16="http://schemas.microsoft.com/office/drawing/2014/main" id="{1B4C87F9-D674-4229-BCA4-8E8D20456D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18943" y="6053153"/>
            <a:ext cx="765480" cy="80484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a:extLst>
              <a:ext uri="{FF2B5EF4-FFF2-40B4-BE49-F238E27FC236}">
                <a16:creationId xmlns:a16="http://schemas.microsoft.com/office/drawing/2014/main" id="{B0EBEF08-77E7-4277-8BC0-9308CFC3D528}"/>
              </a:ext>
            </a:extLst>
          </p:cNvPr>
          <p:cNvSpPr txBox="1">
            <a:spLocks/>
          </p:cNvSpPr>
          <p:nvPr/>
        </p:nvSpPr>
        <p:spPr>
          <a:xfrm>
            <a:off x="537881" y="5740400"/>
            <a:ext cx="7790330" cy="148814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000" dirty="0"/>
              <a:t>What does it actually mean?</a:t>
            </a:r>
          </a:p>
          <a:p>
            <a:endParaRPr lang="en-US" sz="2000" dirty="0"/>
          </a:p>
          <a:p>
            <a:endParaRPr lang="en-US" sz="2000" dirty="0"/>
          </a:p>
          <a:p>
            <a:endParaRPr lang="en-US" sz="2000" dirty="0"/>
          </a:p>
          <a:p>
            <a:pPr algn="l"/>
            <a:endParaRPr lang="en-GB" sz="2000" dirty="0"/>
          </a:p>
        </p:txBody>
      </p:sp>
    </p:spTree>
    <p:extLst>
      <p:ext uri="{BB962C8B-B14F-4D97-AF65-F5344CB8AC3E}">
        <p14:creationId xmlns:p14="http://schemas.microsoft.com/office/powerpoint/2010/main" val="1476583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56801-C88A-4FA5-9F67-5D29BF508C6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C1E698A-15C7-4C66-8843-374E20295E7A}"/>
              </a:ext>
            </a:extLst>
          </p:cNvPr>
          <p:cNvSpPr>
            <a:spLocks noGrp="1"/>
          </p:cNvSpPr>
          <p:nvPr>
            <p:ph idx="1"/>
          </p:nvPr>
        </p:nvSpPr>
        <p:spPr/>
        <p:txBody>
          <a:bodyPr/>
          <a:lstStyle/>
          <a:p>
            <a:endParaRPr lang="en-GB"/>
          </a:p>
        </p:txBody>
      </p:sp>
      <p:pic>
        <p:nvPicPr>
          <p:cNvPr id="4" name="Picture 3">
            <a:extLst>
              <a:ext uri="{FF2B5EF4-FFF2-40B4-BE49-F238E27FC236}">
                <a16:creationId xmlns:a16="http://schemas.microsoft.com/office/drawing/2014/main" id="{B9B43F9B-017E-4B62-AB17-D37926E03A50}"/>
              </a:ext>
            </a:extLst>
          </p:cNvPr>
          <p:cNvPicPr>
            <a:picLocks noChangeAspect="1"/>
          </p:cNvPicPr>
          <p:nvPr/>
        </p:nvPicPr>
        <p:blipFill rotWithShape="1">
          <a:blip r:embed="rId3"/>
          <a:srcRect b="16851"/>
          <a:stretch/>
        </p:blipFill>
        <p:spPr>
          <a:xfrm>
            <a:off x="1029775" y="208230"/>
            <a:ext cx="10324025" cy="6441539"/>
          </a:xfrm>
          <a:prstGeom prst="rect">
            <a:avLst/>
          </a:prstGeom>
        </p:spPr>
      </p:pic>
    </p:spTree>
    <p:extLst>
      <p:ext uri="{BB962C8B-B14F-4D97-AF65-F5344CB8AC3E}">
        <p14:creationId xmlns:p14="http://schemas.microsoft.com/office/powerpoint/2010/main" val="8798237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CB6278260FDC14080A4F9CC7C20BF45" ma:contentTypeVersion="16" ma:contentTypeDescription="Create a new document." ma:contentTypeScope="" ma:versionID="374fc3254e1eded72e00ba689e806f01">
  <xsd:schema xmlns:xsd="http://www.w3.org/2001/XMLSchema" xmlns:xs="http://www.w3.org/2001/XMLSchema" xmlns:p="http://schemas.microsoft.com/office/2006/metadata/properties" xmlns:ns2="ed12c821-8336-46b8-8c25-120f6b327eaf" xmlns:ns3="7e9659db-1a58-439d-accc-e01dd44f96a5" targetNamespace="http://schemas.microsoft.com/office/2006/metadata/properties" ma:root="true" ma:fieldsID="e528dd71997a17578eb8f50df4ce104b" ns2:_="" ns3:_="">
    <xsd:import namespace="ed12c821-8336-46b8-8c25-120f6b327eaf"/>
    <xsd:import namespace="7e9659db-1a58-439d-accc-e01dd44f96a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12c821-8336-46b8-8c25-120f6b327e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64a1ff-1b34-43d8-9370-53a4a3f3a72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e9659db-1a58-439d-accc-e01dd44f96a5"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3ce12a3-f8fe-4f3d-b743-58edfd796da2}" ma:internalName="TaxCatchAll" ma:showField="CatchAllData" ma:web="7e9659db-1a58-439d-accc-e01dd44f96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e9659db-1a58-439d-accc-e01dd44f96a5"/>
    <lcf76f155ced4ddcb4097134ff3c332f xmlns="ed12c821-8336-46b8-8c25-120f6b327ea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5A1A9B5-5A68-439C-99EB-3DD32C3CA810}">
  <ds:schemaRefs>
    <ds:schemaRef ds:uri="http://schemas.microsoft.com/sharepoint/v3/contenttype/forms"/>
  </ds:schemaRefs>
</ds:datastoreItem>
</file>

<file path=customXml/itemProps2.xml><?xml version="1.0" encoding="utf-8"?>
<ds:datastoreItem xmlns:ds="http://schemas.openxmlformats.org/officeDocument/2006/customXml" ds:itemID="{69868CB6-A691-40E0-B360-1743679FA0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12c821-8336-46b8-8c25-120f6b327eaf"/>
    <ds:schemaRef ds:uri="7e9659db-1a58-439d-accc-e01dd44f96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1546C3B-DF31-4A95-8A34-8B268EEDC846}">
  <ds:schemaRefs>
    <ds:schemaRef ds:uri="http://schemas.microsoft.com/office/2006/metadata/properties"/>
    <ds:schemaRef ds:uri="http://www.w3.org/XML/1998/namespace"/>
    <ds:schemaRef ds:uri="7e9659db-1a58-439d-accc-e01dd44f96a5"/>
    <ds:schemaRef ds:uri="http://schemas.microsoft.com/office/2006/documentManagement/types"/>
    <ds:schemaRef ds:uri="http://purl.org/dc/dcmitype/"/>
    <ds:schemaRef ds:uri="http://purl.org/dc/elements/1.1/"/>
    <ds:schemaRef ds:uri="http://purl.org/dc/terms/"/>
    <ds:schemaRef ds:uri="http://schemas.microsoft.com/office/infopath/2007/PartnerControls"/>
    <ds:schemaRef ds:uri="http://schemas.openxmlformats.org/package/2006/metadata/core-properties"/>
    <ds:schemaRef ds:uri="ed12c821-8336-46b8-8c25-120f6b327eaf"/>
  </ds:schemaRefs>
</ds:datastoreItem>
</file>

<file path=docProps/app.xml><?xml version="1.0" encoding="utf-8"?>
<Properties xmlns="http://schemas.openxmlformats.org/officeDocument/2006/extended-properties" xmlns:vt="http://schemas.openxmlformats.org/officeDocument/2006/docPropsVTypes">
  <TotalTime>1196</TotalTime>
  <Words>171</Words>
  <Application>Microsoft Office PowerPoint</Application>
  <PresentationFormat>Widescreen</PresentationFormat>
  <Paragraphs>14</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The proposal to build the waste incinerator was rejected in June 2020. Do you think this was the correct decision? Yes      No  Use evidence from the resources booklet and your own understanding to explain your answer [9+3]</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A Strzelec</dc:creator>
  <cp:lastModifiedBy>Broadribb, Kate</cp:lastModifiedBy>
  <cp:revision>3</cp:revision>
  <dcterms:created xsi:type="dcterms:W3CDTF">2022-09-13T10:15:09Z</dcterms:created>
  <dcterms:modified xsi:type="dcterms:W3CDTF">2022-09-14T06:18:41Z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0x0101000CB6278260FDC14080A4F9CC7C20BF45</vt:lpwstr>
  </property>
</Properties>
</file>