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5" r:id="rId3"/>
    <p:sldId id="276" r:id="rId4"/>
    <p:sldId id="280" r:id="rId5"/>
    <p:sldId id="284" r:id="rId6"/>
    <p:sldId id="285" r:id="rId7"/>
    <p:sldId id="288" r:id="rId8"/>
    <p:sldId id="286" r:id="rId9"/>
    <p:sldId id="287" r:id="rId10"/>
    <p:sldId id="282" r:id="rId11"/>
    <p:sldId id="283" r:id="rId12"/>
    <p:sldId id="277" r:id="rId13"/>
    <p:sldId id="258" r:id="rId14"/>
    <p:sldId id="261" r:id="rId15"/>
    <p:sldId id="260" r:id="rId16"/>
    <p:sldId id="290" r:id="rId17"/>
    <p:sldId id="291" r:id="rId18"/>
    <p:sldId id="294" r:id="rId19"/>
    <p:sldId id="292" r:id="rId20"/>
    <p:sldId id="293" r:id="rId21"/>
    <p:sldId id="295" r:id="rId22"/>
    <p:sldId id="264" r:id="rId23"/>
    <p:sldId id="278" r:id="rId24"/>
    <p:sldId id="279" r:id="rId25"/>
    <p:sldId id="275" r:id="rId26"/>
    <p:sldId id="259" r:id="rId27"/>
    <p:sldId id="266" r:id="rId28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47" autoAdjust="0"/>
  </p:normalViewPr>
  <p:slideViewPr>
    <p:cSldViewPr>
      <p:cViewPr varScale="1">
        <p:scale>
          <a:sx n="53" d="100"/>
          <a:sy n="53" d="100"/>
        </p:scale>
        <p:origin x="24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Cape Town,</a:t>
            </a:r>
            <a:r>
              <a:rPr lang="en-GB" baseline="0" dirty="0"/>
              <a:t> South Africa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919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324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Nairobi, Kenya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815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Nairobi, Kenya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602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Nairobi, Kenya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338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Nairobi, Kenya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92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>
            <a:solidFill>
              <a:srgbClr val="00B0F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uc8thqoe1o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the world:</a:t>
            </a:r>
            <a:br>
              <a:rPr lang="en-GB" dirty="0"/>
            </a:br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embed geography knowledge of the UK and continents using geography skills</a:t>
            </a:r>
          </a:p>
        </p:txBody>
      </p:sp>
    </p:spTree>
    <p:extLst>
      <p:ext uri="{BB962C8B-B14F-4D97-AF65-F5344CB8AC3E}">
        <p14:creationId xmlns:p14="http://schemas.microsoft.com/office/powerpoint/2010/main" val="29826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82" y="1484784"/>
            <a:ext cx="6688383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45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844824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73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Introducing Africa…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hlinkClick r:id="rId2"/>
              </a:rPr>
              <a:t>https://www.youtube.com/watch?v=Fuc8thqoe1o</a:t>
            </a:r>
            <a:endParaRPr lang="en-GB" dirty="0"/>
          </a:p>
          <a:p>
            <a:r>
              <a:rPr lang="en-US" dirty="0"/>
              <a:t>Africa is a continent</a:t>
            </a:r>
          </a:p>
          <a:p>
            <a:r>
              <a:rPr lang="en-US" dirty="0"/>
              <a:t>There are 54 countries in Africa</a:t>
            </a:r>
          </a:p>
          <a:p>
            <a:r>
              <a:rPr lang="en-US" dirty="0"/>
              <a:t>There are lots of different climates in Africa – including hot deserts and tropical rainforests</a:t>
            </a:r>
          </a:p>
          <a:p>
            <a:r>
              <a:rPr lang="en-US" dirty="0"/>
              <a:t>The longest river in the world is in Africa – River Nile</a:t>
            </a:r>
          </a:p>
          <a:p>
            <a:r>
              <a:rPr lang="en-US" dirty="0"/>
              <a:t>The most developed country within Africa is South Africa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881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Africa?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Blank A3 map of the world continents</a:t>
            </a:r>
          </a:p>
          <a:p>
            <a:endParaRPr lang="en-GB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continent of Africa and the surrounding oceans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the location of Africa from the UK using the eight point compass directions, continents and oceans.</a:t>
            </a:r>
          </a:p>
          <a:p>
            <a:pPr marL="0" indent="0">
              <a:buNone/>
            </a:pPr>
            <a:r>
              <a:rPr lang="en-GB" dirty="0"/>
              <a:t>Extension – which continents, seas and countries would you cross on your way to Africa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286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D6A2-433B-46EF-957C-A986DE4A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major countries in Africa?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5A2D5-4709-4B8A-9893-E392E5882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Find the following countries on the A4 Africa map;</a:t>
            </a:r>
            <a:r>
              <a:rPr lang="en-US" dirty="0"/>
              <a:t> </a:t>
            </a:r>
            <a:r>
              <a:rPr lang="en-US" b="1" dirty="0"/>
              <a:t>South Africa, Egypt, Kenya, Madagascar, Morocco.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countries on your Africa map 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Choose one country and describe where it is to your partner using continent and compass directions.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a journey between all of the countries -  you choose where you start.</a:t>
            </a:r>
          </a:p>
        </p:txBody>
      </p:sp>
    </p:spTree>
    <p:extLst>
      <p:ext uri="{BB962C8B-B14F-4D97-AF65-F5344CB8AC3E}">
        <p14:creationId xmlns:p14="http://schemas.microsoft.com/office/powerpoint/2010/main" val="1820335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Africa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3924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Use the maps to find out about the human and physical patterns of Africa.</a:t>
            </a:r>
          </a:p>
          <a:p>
            <a:pPr marL="0" indent="0">
              <a:buNone/>
            </a:pPr>
            <a:endParaRPr lang="en-GB" dirty="0"/>
          </a:p>
          <a:p>
            <a:pPr marL="385763" indent="-385763">
              <a:buAutoNum type="arabicPeriod"/>
            </a:pPr>
            <a:r>
              <a:rPr lang="en-GB" dirty="0"/>
              <a:t>Which maps are physical? What does physical mean?</a:t>
            </a:r>
          </a:p>
          <a:p>
            <a:pPr marL="385763" indent="-385763">
              <a:buAutoNum type="arabicPeriod"/>
            </a:pPr>
            <a:r>
              <a:rPr lang="en-GB" dirty="0"/>
              <a:t>Which maps are human? What does human mean?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</a:t>
            </a:r>
            <a:r>
              <a:rPr lang="en-GB" b="1" dirty="0"/>
              <a:t>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 – Title </a:t>
            </a:r>
            <a:r>
              <a:rPr lang="en-GB" dirty="0"/>
              <a:t>– what does it say?</a:t>
            </a:r>
          </a:p>
          <a:p>
            <a:pPr marL="0" indent="0">
              <a:buNone/>
            </a:pPr>
            <a:r>
              <a:rPr lang="en-GB" b="1" dirty="0"/>
              <a:t>I – Information </a:t>
            </a:r>
            <a:r>
              <a:rPr lang="en-GB" dirty="0"/>
              <a:t>– what does the key show?</a:t>
            </a:r>
          </a:p>
          <a:p>
            <a:pPr marL="0" indent="0">
              <a:buNone/>
            </a:pPr>
            <a:r>
              <a:rPr lang="en-GB" b="1" dirty="0"/>
              <a:t>P –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Physical </a:t>
            </a:r>
          </a:p>
          <a:p>
            <a:r>
              <a:rPr lang="en-GB" dirty="0"/>
              <a:t>Settlement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233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Africa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Divide the continent into 3 bands – north, central and south.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TIP</a:t>
            </a:r>
          </a:p>
          <a:p>
            <a:pPr marL="0" indent="0">
              <a:buNone/>
            </a:pPr>
            <a:r>
              <a:rPr lang="en-GB" dirty="0"/>
              <a:t>T – Title – what does it say?</a:t>
            </a:r>
          </a:p>
          <a:p>
            <a:pPr marL="0" indent="0">
              <a:buNone/>
            </a:pPr>
            <a:r>
              <a:rPr lang="en-GB" dirty="0"/>
              <a:t>I – Information – what does the key show?</a:t>
            </a:r>
          </a:p>
          <a:p>
            <a:pPr marL="0" indent="0">
              <a:buNone/>
            </a:pPr>
            <a:r>
              <a:rPr lang="en-GB" dirty="0"/>
              <a:t>P – Pattern – what is the pattern of the map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0481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Africa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Divide the continent into 3 bands – north, central and south.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Which band is hot desert?</a:t>
            </a:r>
          </a:p>
          <a:p>
            <a:pPr marL="0" indent="0">
              <a:buNone/>
            </a:pPr>
            <a:r>
              <a:rPr lang="en-US" dirty="0"/>
              <a:t>Which band is mixed climates?</a:t>
            </a:r>
          </a:p>
          <a:p>
            <a:pPr marL="0" indent="0">
              <a:buNone/>
            </a:pPr>
            <a:r>
              <a:rPr lang="en-US" dirty="0"/>
              <a:t>Which band is tropical rainforest?</a:t>
            </a:r>
            <a:endParaRPr lang="en-GB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Using a key, accurately locate these on your base map of Africa.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2867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5832648" cy="654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55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Africa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Using a key, accurately locate densely populated areas in Africa.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Challenge: Is there a link between the physical environment and where people live? Why do you think this might be?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014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agree?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</p:txBody>
      </p:sp>
    </p:spTree>
    <p:extLst>
      <p:ext uri="{BB962C8B-B14F-4D97-AF65-F5344CB8AC3E}">
        <p14:creationId xmlns:p14="http://schemas.microsoft.com/office/powerpoint/2010/main" val="2578505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379"/>
            <a:ext cx="7620000" cy="711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12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4664"/>
            <a:ext cx="8342023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96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the world:</a:t>
            </a:r>
            <a:br>
              <a:rPr lang="en-GB" dirty="0"/>
            </a:br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still agree?</a:t>
            </a: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  <a:p>
            <a:r>
              <a:rPr lang="en-GB" dirty="0">
                <a:solidFill>
                  <a:schemeClr val="tx1"/>
                </a:solidFill>
              </a:rPr>
              <a:t>What evidence have you found this lesson to back up your opinion?</a:t>
            </a:r>
          </a:p>
        </p:txBody>
      </p:sp>
    </p:spTree>
    <p:extLst>
      <p:ext uri="{BB962C8B-B14F-4D97-AF65-F5344CB8AC3E}">
        <p14:creationId xmlns:p14="http://schemas.microsoft.com/office/powerpoint/2010/main" val="336544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491063" cy="1498179"/>
          </a:xfrm>
        </p:spPr>
        <p:txBody>
          <a:bodyPr/>
          <a:lstStyle/>
          <a:p>
            <a:r>
              <a:rPr lang="en-GB" dirty="0"/>
              <a:t>Stretch and Challenge Quiz: True or False</a:t>
            </a:r>
            <a:br>
              <a:rPr lang="en-GB" dirty="0"/>
            </a:br>
            <a:r>
              <a:rPr lang="en-GB" sz="2400" dirty="0"/>
              <a:t> (use an Atlas or the additional maps of Africa)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1" y="1772817"/>
            <a:ext cx="8686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1. Africa is the second largest of the Earth’s seven continents.      </a:t>
            </a:r>
          </a:p>
          <a:p>
            <a:r>
              <a:rPr lang="en-US" sz="2400" dirty="0"/>
              <a:t>2. There are 15 different countries in the continent of Africa.</a:t>
            </a:r>
          </a:p>
          <a:p>
            <a:r>
              <a:rPr lang="en-US" sz="2400" dirty="0"/>
              <a:t>3. Egypt is a large country in the northwest of Africa.		</a:t>
            </a:r>
          </a:p>
          <a:p>
            <a:r>
              <a:rPr lang="en-US" sz="2400" dirty="0"/>
              <a:t>4. The Equator (0 degrees) and the Greenwich Meridian</a:t>
            </a:r>
          </a:p>
          <a:p>
            <a:r>
              <a:rPr lang="en-US" sz="2400" dirty="0"/>
              <a:t>    (0 degrees) both pass through the continent of Africa.	</a:t>
            </a:r>
          </a:p>
          <a:p>
            <a:r>
              <a:rPr lang="en-US" sz="2400" dirty="0"/>
              <a:t>5. The Sahara Desert stretches right across the northern half of  Africa.								</a:t>
            </a:r>
          </a:p>
          <a:p>
            <a:r>
              <a:rPr lang="en-US" sz="2400" dirty="0"/>
              <a:t>6.The River Nile flows from the mountains of Ethiopia southwards to the Mediterranean Sea.	</a:t>
            </a:r>
          </a:p>
        </p:txBody>
      </p:sp>
    </p:spTree>
    <p:extLst>
      <p:ext uri="{BB962C8B-B14F-4D97-AF65-F5344CB8AC3E}">
        <p14:creationId xmlns:p14="http://schemas.microsoft.com/office/powerpoint/2010/main" val="3725296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3" cy="1143000"/>
          </a:xfrm>
        </p:spPr>
        <p:txBody>
          <a:bodyPr/>
          <a:lstStyle/>
          <a:p>
            <a:r>
              <a:rPr lang="en-GB" dirty="0"/>
              <a:t>Stretch and Challenge Quiz– ANSWERS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441058" y="1556792"/>
            <a:ext cx="95153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1. Africa is the second largest of the Earth’s seven </a:t>
            </a:r>
            <a:r>
              <a:rPr lang="en-US" dirty="0" err="1"/>
              <a:t>continents.TRUE</a:t>
            </a:r>
            <a:endParaRPr lang="en-US" dirty="0"/>
          </a:p>
          <a:p>
            <a:endParaRPr lang="en-US" dirty="0"/>
          </a:p>
          <a:p>
            <a:r>
              <a:rPr lang="en-US" dirty="0"/>
              <a:t>2. There are 15 different countries in the continent of Africa. FALSE</a:t>
            </a:r>
          </a:p>
          <a:p>
            <a:endParaRPr lang="en-US" dirty="0"/>
          </a:p>
          <a:p>
            <a:r>
              <a:rPr lang="en-US" dirty="0"/>
              <a:t>3. Egypt is a large country in the northwest of Africa.	FALSE</a:t>
            </a:r>
          </a:p>
          <a:p>
            <a:endParaRPr lang="en-US" dirty="0"/>
          </a:p>
          <a:p>
            <a:r>
              <a:rPr lang="en-US" dirty="0"/>
              <a:t>4. The Equator (0 degrees) and the Greenwich Meridian</a:t>
            </a:r>
          </a:p>
          <a:p>
            <a:r>
              <a:rPr lang="en-US" dirty="0"/>
              <a:t>    (0 degrees) both pass through the continent of Africa. TRUE</a:t>
            </a:r>
          </a:p>
          <a:p>
            <a:endParaRPr lang="en-US" dirty="0"/>
          </a:p>
          <a:p>
            <a:r>
              <a:rPr lang="en-US" dirty="0"/>
              <a:t>5. The Sahara Desert stretches right across the northern half of </a:t>
            </a:r>
          </a:p>
          <a:p>
            <a:r>
              <a:rPr lang="en-US" dirty="0"/>
              <a:t>    Africa. TRUE</a:t>
            </a:r>
          </a:p>
          <a:p>
            <a:endParaRPr lang="en-US" dirty="0"/>
          </a:p>
          <a:p>
            <a:r>
              <a:rPr lang="en-US" dirty="0"/>
              <a:t>6.. The River Nile flows from the mountains of Ethiopia southwards to</a:t>
            </a:r>
          </a:p>
          <a:p>
            <a:r>
              <a:rPr lang="en-US" dirty="0"/>
              <a:t>     the Mediterranean Sea.	FALSE</a:t>
            </a:r>
          </a:p>
        </p:txBody>
      </p:sp>
    </p:spTree>
    <p:extLst>
      <p:ext uri="{BB962C8B-B14F-4D97-AF65-F5344CB8AC3E}">
        <p14:creationId xmlns:p14="http://schemas.microsoft.com/office/powerpoint/2010/main" val="3878793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Africa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052736"/>
            <a:ext cx="611505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51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3F5B9-1335-4DE7-A38F-0D9C7B21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336E1-0AE8-4E98-8044-22900F38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Continents – Europe, Asia, Oceania, Africa, South America, North America (and Antarctica)</a:t>
            </a:r>
          </a:p>
          <a:p>
            <a:r>
              <a:rPr lang="en-GB" dirty="0"/>
              <a:t>Oceans – Arctic, Atlantic, Indian, Pacific, Southern</a:t>
            </a:r>
          </a:p>
          <a:p>
            <a:r>
              <a:rPr lang="en-GB" dirty="0"/>
              <a:t>Directional vocabulary – south, south west, west, north west, north, north east, east, south east, </a:t>
            </a:r>
          </a:p>
          <a:p>
            <a:r>
              <a:rPr lang="en-GB" dirty="0"/>
              <a:t>Positional vocabulary – equator, northern hemisphere, southern hemisphere, Tropic of Cancer, Tropic of Capricorn, Arctic Circle, Antarctic Circle, latitude, longitude, Greenwich Meridian</a:t>
            </a:r>
          </a:p>
        </p:txBody>
      </p:sp>
    </p:spTree>
    <p:extLst>
      <p:ext uri="{BB962C8B-B14F-4D97-AF65-F5344CB8AC3E}">
        <p14:creationId xmlns:p14="http://schemas.microsoft.com/office/powerpoint/2010/main" val="1733246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87CF-B400-4E0D-B492-FA96E8C4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completed by the end of the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5C44E-EC5A-4F80-BBCB-95BCF1CD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Spoken</a:t>
            </a:r>
          </a:p>
          <a:p>
            <a:r>
              <a:rPr lang="en-GB" dirty="0"/>
              <a:t>Describe the location of the continent and a country</a:t>
            </a:r>
          </a:p>
          <a:p>
            <a:r>
              <a:rPr lang="en-GB" dirty="0"/>
              <a:t>Describe a journey to the continent and between countries</a:t>
            </a:r>
          </a:p>
          <a:p>
            <a:r>
              <a:rPr lang="en-GB" dirty="0"/>
              <a:t>Discuss the patterns found on the human and physical maps</a:t>
            </a:r>
          </a:p>
          <a:p>
            <a:r>
              <a:rPr lang="en-GB" dirty="0"/>
              <a:t>Discussion as to whether ‘All continents are the same’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Recorded</a:t>
            </a:r>
          </a:p>
          <a:p>
            <a:r>
              <a:rPr lang="en-GB" dirty="0"/>
              <a:t>Blank A3 world map with continent and ocean labels</a:t>
            </a:r>
          </a:p>
          <a:p>
            <a:r>
              <a:rPr lang="en-GB" dirty="0"/>
              <a:t>Blank A4 map of continent with the countries and seas labelled</a:t>
            </a:r>
          </a:p>
          <a:p>
            <a:r>
              <a:rPr lang="en-GB" dirty="0"/>
              <a:t>Blank A4 map of continent with annotations showing the main human and physical features</a:t>
            </a:r>
          </a:p>
        </p:txBody>
      </p:sp>
    </p:spTree>
    <p:extLst>
      <p:ext uri="{BB962C8B-B14F-4D97-AF65-F5344CB8AC3E}">
        <p14:creationId xmlns:p14="http://schemas.microsoft.com/office/powerpoint/2010/main" val="651498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77" y="1556792"/>
            <a:ext cx="8496943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2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1484784"/>
            <a:ext cx="7452632" cy="414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4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84784"/>
            <a:ext cx="74295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46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1556792"/>
            <a:ext cx="62865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93" y="1446129"/>
            <a:ext cx="6402376" cy="4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04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1628800"/>
            <a:ext cx="762000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4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 today?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1484784"/>
            <a:ext cx="6677000" cy="445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08322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93</TotalTime>
  <Words>816</Words>
  <Application>Microsoft Office PowerPoint</Application>
  <PresentationFormat>On-screen Show (4:3)</PresentationFormat>
  <Paragraphs>122</Paragraphs>
  <Slides>27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HIAS PowerPoint template</vt:lpstr>
      <vt:lpstr>A trip around the world: All continents are the same…</vt:lpstr>
      <vt:lpstr>All continents are the same…</vt:lpstr>
      <vt:lpstr>Where are we going today?</vt:lpstr>
      <vt:lpstr>Where are we going today?</vt:lpstr>
      <vt:lpstr>Where are we going today?</vt:lpstr>
      <vt:lpstr>Where are we going today?</vt:lpstr>
      <vt:lpstr>Where are we going today?</vt:lpstr>
      <vt:lpstr>Where are we going today?</vt:lpstr>
      <vt:lpstr>Where are we going today?</vt:lpstr>
      <vt:lpstr>Where are we going today?</vt:lpstr>
      <vt:lpstr>Where are we going today?</vt:lpstr>
      <vt:lpstr>Introducing Africa… </vt:lpstr>
      <vt:lpstr>Where is Africa?</vt:lpstr>
      <vt:lpstr>What are the major countries in Africa?</vt:lpstr>
      <vt:lpstr>What is Africa like?</vt:lpstr>
      <vt:lpstr>What is Africa like?</vt:lpstr>
      <vt:lpstr>What is Africa like?</vt:lpstr>
      <vt:lpstr>PowerPoint Presentation</vt:lpstr>
      <vt:lpstr>What is Africa like?</vt:lpstr>
      <vt:lpstr>PowerPoint Presentation</vt:lpstr>
      <vt:lpstr>PowerPoint Presentation</vt:lpstr>
      <vt:lpstr>A trip around the world: All continents are the same…</vt:lpstr>
      <vt:lpstr>Stretch and Challenge Quiz: True or False  (use an Atlas or the additional maps of Africa)</vt:lpstr>
      <vt:lpstr>Stretch and Challenge Quiz– ANSWERS</vt:lpstr>
      <vt:lpstr>Africa</vt:lpstr>
      <vt:lpstr>Key vocabulary</vt:lpstr>
      <vt:lpstr>Work completed by the end of the lesson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Falcon, Karen</cp:lastModifiedBy>
  <cp:revision>36</cp:revision>
  <dcterms:created xsi:type="dcterms:W3CDTF">2013-12-20T14:21:04Z</dcterms:created>
  <dcterms:modified xsi:type="dcterms:W3CDTF">2019-05-13T07:54:31Z</dcterms:modified>
</cp:coreProperties>
</file>