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E2085-9243-4123-A5F9-ACDC79895111}" v="168" dt="2022-09-10T16:10:02.508"/>
    <p1510:client id="{A04DB2B1-12A8-D3FC-EA8B-D8E66DC1BCEB}" v="383" dt="2022-09-10T17:00:52.825"/>
    <p1510:client id="{D6125D18-7C1F-765F-6330-6F0361167414}" v="21" dt="2022-09-15T12:22:33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 Rees" userId="S::orees@burgate.hants.sch.uk::b5419b09-9b74-48b4-aa22-809fba068b4f" providerId="AD" clId="Web-{8E2E2085-9243-4123-A5F9-ACDC79895111}"/>
    <pc:docChg chg="addSld modSld">
      <pc:chgData name="Owen Rees" userId="S::orees@burgate.hants.sch.uk::b5419b09-9b74-48b4-aa22-809fba068b4f" providerId="AD" clId="Web-{8E2E2085-9243-4123-A5F9-ACDC79895111}" dt="2022-09-10T16:10:02.508" v="157"/>
      <pc:docMkLst>
        <pc:docMk/>
      </pc:docMkLst>
      <pc:sldChg chg="modSp">
        <pc:chgData name="Owen Rees" userId="S::orees@burgate.hants.sch.uk::b5419b09-9b74-48b4-aa22-809fba068b4f" providerId="AD" clId="Web-{8E2E2085-9243-4123-A5F9-ACDC79895111}" dt="2022-09-10T15:56:06.497" v="21" actId="20577"/>
        <pc:sldMkLst>
          <pc:docMk/>
          <pc:sldMk cId="109857222" sldId="256"/>
        </pc:sldMkLst>
        <pc:spChg chg="mod">
          <ac:chgData name="Owen Rees" userId="S::orees@burgate.hants.sch.uk::b5419b09-9b74-48b4-aa22-809fba068b4f" providerId="AD" clId="Web-{8E2E2085-9243-4123-A5F9-ACDC79895111}" dt="2022-09-10T15:55:23.833" v="1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Owen Rees" userId="S::orees@burgate.hants.sch.uk::b5419b09-9b74-48b4-aa22-809fba068b4f" providerId="AD" clId="Web-{8E2E2085-9243-4123-A5F9-ACDC79895111}" dt="2022-09-10T15:56:06.497" v="2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 setBg">
        <pc:chgData name="Owen Rees" userId="S::orees@burgate.hants.sch.uk::b5419b09-9b74-48b4-aa22-809fba068b4f" providerId="AD" clId="Web-{8E2E2085-9243-4123-A5F9-ACDC79895111}" dt="2022-09-10T16:10:02.508" v="157"/>
        <pc:sldMkLst>
          <pc:docMk/>
          <pc:sldMk cId="477057857" sldId="257"/>
        </pc:sldMkLst>
        <pc:spChg chg="mod">
          <ac:chgData name="Owen Rees" userId="S::orees@burgate.hants.sch.uk::b5419b09-9b74-48b4-aa22-809fba068b4f" providerId="AD" clId="Web-{8E2E2085-9243-4123-A5F9-ACDC79895111}" dt="2022-09-10T16:08:35.658" v="144"/>
          <ac:spMkLst>
            <pc:docMk/>
            <pc:sldMk cId="477057857" sldId="257"/>
            <ac:spMk id="2" creationId="{614AFEB3-9AAB-26B8-B2DE-D08E7BA3011D}"/>
          </ac:spMkLst>
        </pc:spChg>
        <pc:spChg chg="mod">
          <ac:chgData name="Owen Rees" userId="S::orees@burgate.hants.sch.uk::b5419b09-9b74-48b4-aa22-809fba068b4f" providerId="AD" clId="Web-{8E2E2085-9243-4123-A5F9-ACDC79895111}" dt="2022-09-10T16:09:39.413" v="156" actId="20577"/>
          <ac:spMkLst>
            <pc:docMk/>
            <pc:sldMk cId="477057857" sldId="257"/>
            <ac:spMk id="3" creationId="{EF011C2B-E98A-2BF7-9721-4F4201511ACD}"/>
          </ac:spMkLst>
        </pc:spChg>
        <pc:spChg chg="add del mod">
          <ac:chgData name="Owen Rees" userId="S::orees@burgate.hants.sch.uk::b5419b09-9b74-48b4-aa22-809fba068b4f" providerId="AD" clId="Web-{8E2E2085-9243-4123-A5F9-ACDC79895111}" dt="2022-09-10T16:08:14.407" v="143"/>
          <ac:spMkLst>
            <pc:docMk/>
            <pc:sldMk cId="477057857" sldId="257"/>
            <ac:spMk id="4" creationId="{0E4FB7BE-AF83-6BE8-5820-2234B440BC88}"/>
          </ac:spMkLst>
        </pc:spChg>
        <pc:spChg chg="add del mod">
          <ac:chgData name="Owen Rees" userId="S::orees@burgate.hants.sch.uk::b5419b09-9b74-48b4-aa22-809fba068b4f" providerId="AD" clId="Web-{8E2E2085-9243-4123-A5F9-ACDC79895111}" dt="2022-09-10T16:08:46.065" v="149"/>
          <ac:spMkLst>
            <pc:docMk/>
            <pc:sldMk cId="477057857" sldId="257"/>
            <ac:spMk id="6" creationId="{626A9737-DE63-6978-7A75-A204183D84DB}"/>
          </ac:spMkLst>
        </pc:spChg>
        <pc:spChg chg="add del mod">
          <ac:chgData name="Owen Rees" userId="S::orees@burgate.hants.sch.uk::b5419b09-9b74-48b4-aa22-809fba068b4f" providerId="AD" clId="Web-{8E2E2085-9243-4123-A5F9-ACDC79895111}" dt="2022-09-10T16:09:08.317" v="152"/>
          <ac:spMkLst>
            <pc:docMk/>
            <pc:sldMk cId="477057857" sldId="257"/>
            <ac:spMk id="7" creationId="{5334695F-88D8-710F-7D72-51710EC9BE74}"/>
          </ac:spMkLst>
        </pc:spChg>
        <pc:picChg chg="add del">
          <ac:chgData name="Owen Rees" userId="S::orees@burgate.hants.sch.uk::b5419b09-9b74-48b4-aa22-809fba068b4f" providerId="AD" clId="Web-{8E2E2085-9243-4123-A5F9-ACDC79895111}" dt="2022-09-10T16:08:38.283" v="145"/>
          <ac:picMkLst>
            <pc:docMk/>
            <pc:sldMk cId="477057857" sldId="257"/>
            <ac:picMk id="5" creationId="{1AE39D04-7043-29B8-817E-18E3B0D4B249}"/>
          </ac:picMkLst>
        </pc:picChg>
        <pc:picChg chg="add mod">
          <ac:chgData name="Owen Rees" userId="S::orees@burgate.hants.sch.uk::b5419b09-9b74-48b4-aa22-809fba068b4f" providerId="AD" clId="Web-{8E2E2085-9243-4123-A5F9-ACDC79895111}" dt="2022-09-10T16:10:02.508" v="157"/>
          <ac:picMkLst>
            <pc:docMk/>
            <pc:sldMk cId="477057857" sldId="257"/>
            <ac:picMk id="8" creationId="{3CBE1DC4-23E3-E2BA-EA6B-D9D0BBF4BD9E}"/>
          </ac:picMkLst>
        </pc:picChg>
        <pc:cxnChg chg="add">
          <ac:chgData name="Owen Rees" userId="S::orees@burgate.hants.sch.uk::b5419b09-9b74-48b4-aa22-809fba068b4f" providerId="AD" clId="Web-{8E2E2085-9243-4123-A5F9-ACDC79895111}" dt="2022-09-10T16:08:35.658" v="144"/>
          <ac:cxnSpMkLst>
            <pc:docMk/>
            <pc:sldMk cId="477057857" sldId="257"/>
            <ac:cxnSpMk id="9" creationId="{A7F400EE-A8A5-48AF-B4D6-291B52C6F0B0}"/>
          </ac:cxnSpMkLst>
        </pc:cxnChg>
      </pc:sldChg>
    </pc:docChg>
  </pc:docChgLst>
  <pc:docChgLst>
    <pc:chgData name="Owen Rees" userId="S::orees@burgate.hants.sch.uk::b5419b09-9b74-48b4-aa22-809fba068b4f" providerId="AD" clId="Web-{A04DB2B1-12A8-D3FC-EA8B-D8E66DC1BCEB}"/>
    <pc:docChg chg="addSld modSld">
      <pc:chgData name="Owen Rees" userId="S::orees@burgate.hants.sch.uk::b5419b09-9b74-48b4-aa22-809fba068b4f" providerId="AD" clId="Web-{A04DB2B1-12A8-D3FC-EA8B-D8E66DC1BCEB}" dt="2022-09-10T17:01:02.655" v="379"/>
      <pc:docMkLst>
        <pc:docMk/>
      </pc:docMkLst>
      <pc:sldChg chg="addSp delSp modSp">
        <pc:chgData name="Owen Rees" userId="S::orees@burgate.hants.sch.uk::b5419b09-9b74-48b4-aa22-809fba068b4f" providerId="AD" clId="Web-{A04DB2B1-12A8-D3FC-EA8B-D8E66DC1BCEB}" dt="2022-09-10T16:33:29.513" v="246" actId="20577"/>
        <pc:sldMkLst>
          <pc:docMk/>
          <pc:sldMk cId="477057857" sldId="257"/>
        </pc:sldMkLst>
        <pc:spChg chg="mod">
          <ac:chgData name="Owen Rees" userId="S::orees@burgate.hants.sch.uk::b5419b09-9b74-48b4-aa22-809fba068b4f" providerId="AD" clId="Web-{A04DB2B1-12A8-D3FC-EA8B-D8E66DC1BCEB}" dt="2022-09-10T16:33:29.513" v="246" actId="20577"/>
          <ac:spMkLst>
            <pc:docMk/>
            <pc:sldMk cId="477057857" sldId="257"/>
            <ac:spMk id="3" creationId="{EF011C2B-E98A-2BF7-9721-4F4201511ACD}"/>
          </ac:spMkLst>
        </pc:spChg>
        <pc:spChg chg="add del">
          <ac:chgData name="Owen Rees" userId="S::orees@burgate.hants.sch.uk::b5419b09-9b74-48b4-aa22-809fba068b4f" providerId="AD" clId="Web-{A04DB2B1-12A8-D3FC-EA8B-D8E66DC1BCEB}" dt="2022-09-10T16:29:52.007" v="200"/>
          <ac:spMkLst>
            <pc:docMk/>
            <pc:sldMk cId="477057857" sldId="257"/>
            <ac:spMk id="4" creationId="{5387593F-8542-68F0-D4C2-2C6F0B2AB182}"/>
          </ac:spMkLst>
        </pc:spChg>
        <pc:picChg chg="add mod">
          <ac:chgData name="Owen Rees" userId="S::orees@burgate.hants.sch.uk::b5419b09-9b74-48b4-aa22-809fba068b4f" providerId="AD" clId="Web-{A04DB2B1-12A8-D3FC-EA8B-D8E66DC1BCEB}" dt="2022-09-10T16:30:06.945" v="204" actId="14100"/>
          <ac:picMkLst>
            <pc:docMk/>
            <pc:sldMk cId="477057857" sldId="257"/>
            <ac:picMk id="6" creationId="{92099D60-213F-5B21-06A8-A594E0F6182E}"/>
          </ac:picMkLst>
        </pc:picChg>
        <pc:picChg chg="mod">
          <ac:chgData name="Owen Rees" userId="S::orees@burgate.hants.sch.uk::b5419b09-9b74-48b4-aa22-809fba068b4f" providerId="AD" clId="Web-{A04DB2B1-12A8-D3FC-EA8B-D8E66DC1BCEB}" dt="2022-09-10T16:14:34.310" v="2" actId="1076"/>
          <ac:picMkLst>
            <pc:docMk/>
            <pc:sldMk cId="477057857" sldId="257"/>
            <ac:picMk id="8" creationId="{3CBE1DC4-23E3-E2BA-EA6B-D9D0BBF4BD9E}"/>
          </ac:picMkLst>
        </pc:picChg>
      </pc:sldChg>
      <pc:sldChg chg="addSp delSp modSp new mod setBg">
        <pc:chgData name="Owen Rees" userId="S::orees@burgate.hants.sch.uk::b5419b09-9b74-48b4-aa22-809fba068b4f" providerId="AD" clId="Web-{A04DB2B1-12A8-D3FC-EA8B-D8E66DC1BCEB}" dt="2022-09-10T17:01:02.655" v="379"/>
        <pc:sldMkLst>
          <pc:docMk/>
          <pc:sldMk cId="4048510693" sldId="258"/>
        </pc:sldMkLst>
        <pc:spChg chg="mod">
          <ac:chgData name="Owen Rees" userId="S::orees@burgate.hants.sch.uk::b5419b09-9b74-48b4-aa22-809fba068b4f" providerId="AD" clId="Web-{A04DB2B1-12A8-D3FC-EA8B-D8E66DC1BCEB}" dt="2022-09-10T17:01:02.655" v="379"/>
          <ac:spMkLst>
            <pc:docMk/>
            <pc:sldMk cId="4048510693" sldId="258"/>
            <ac:spMk id="2" creationId="{E5C26B63-2A92-4911-65E0-7F903CA9CBB7}"/>
          </ac:spMkLst>
        </pc:spChg>
        <pc:spChg chg="del">
          <ac:chgData name="Owen Rees" userId="S::orees@burgate.hants.sch.uk::b5419b09-9b74-48b4-aa22-809fba068b4f" providerId="AD" clId="Web-{A04DB2B1-12A8-D3FC-EA8B-D8E66DC1BCEB}" dt="2022-09-10T16:29:42.320" v="198"/>
          <ac:spMkLst>
            <pc:docMk/>
            <pc:sldMk cId="4048510693" sldId="258"/>
            <ac:spMk id="3" creationId="{AD749C77-0FE1-2504-963E-5FC24837B5FD}"/>
          </ac:spMkLst>
        </pc:spChg>
        <pc:spChg chg="add del mod">
          <ac:chgData name="Owen Rees" userId="S::orees@burgate.hants.sch.uk::b5419b09-9b74-48b4-aa22-809fba068b4f" providerId="AD" clId="Web-{A04DB2B1-12A8-D3FC-EA8B-D8E66DC1BCEB}" dt="2022-09-10T16:50:37.229" v="261"/>
          <ac:spMkLst>
            <pc:docMk/>
            <pc:sldMk cId="4048510693" sldId="258"/>
            <ac:spMk id="6" creationId="{298B143D-0A00-EE6E-DF18-9A21C6A9682A}"/>
          </ac:spMkLst>
        </pc:spChg>
        <pc:spChg chg="add del mod">
          <ac:chgData name="Owen Rees" userId="S::orees@burgate.hants.sch.uk::b5419b09-9b74-48b4-aa22-809fba068b4f" providerId="AD" clId="Web-{A04DB2B1-12A8-D3FC-EA8B-D8E66DC1BCEB}" dt="2022-09-10T16:50:42.635" v="267"/>
          <ac:spMkLst>
            <pc:docMk/>
            <pc:sldMk cId="4048510693" sldId="258"/>
            <ac:spMk id="8" creationId="{2636249B-ACAA-A619-A475-3FCFE5F649A7}"/>
          </ac:spMkLst>
        </pc:spChg>
        <pc:spChg chg="add del mod">
          <ac:chgData name="Owen Rees" userId="S::orees@burgate.hants.sch.uk::b5419b09-9b74-48b4-aa22-809fba068b4f" providerId="AD" clId="Web-{A04DB2B1-12A8-D3FC-EA8B-D8E66DC1BCEB}" dt="2022-09-10T16:51:37.402" v="275"/>
          <ac:spMkLst>
            <pc:docMk/>
            <pc:sldMk cId="4048510693" sldId="258"/>
            <ac:spMk id="11" creationId="{43CEEA91-169D-0D3A-56CD-C1046EFB08DC}"/>
          </ac:spMkLst>
        </pc:spChg>
        <pc:spChg chg="add mod">
          <ac:chgData name="Owen Rees" userId="S::orees@burgate.hants.sch.uk::b5419b09-9b74-48b4-aa22-809fba068b4f" providerId="AD" clId="Web-{A04DB2B1-12A8-D3FC-EA8B-D8E66DC1BCEB}" dt="2022-09-10T17:01:02.655" v="379"/>
          <ac:spMkLst>
            <pc:docMk/>
            <pc:sldMk cId="4048510693" sldId="258"/>
            <ac:spMk id="13" creationId="{51CC21AC-2F62-A1B1-1D25-6408DD187CE6}"/>
          </ac:spMkLst>
        </pc:spChg>
        <pc:spChg chg="add">
          <ac:chgData name="Owen Rees" userId="S::orees@burgate.hants.sch.uk::b5419b09-9b74-48b4-aa22-809fba068b4f" providerId="AD" clId="Web-{A04DB2B1-12A8-D3FC-EA8B-D8E66DC1BCEB}" dt="2022-09-10T17:01:02.655" v="379"/>
          <ac:spMkLst>
            <pc:docMk/>
            <pc:sldMk cId="4048510693" sldId="258"/>
            <ac:spMk id="18" creationId="{99F1FFA9-D672-408C-9220-ADEEC6ABDD09}"/>
          </ac:spMkLst>
        </pc:spChg>
        <pc:picChg chg="add del mod ord">
          <ac:chgData name="Owen Rees" userId="S::orees@burgate.hants.sch.uk::b5419b09-9b74-48b4-aa22-809fba068b4f" providerId="AD" clId="Web-{A04DB2B1-12A8-D3FC-EA8B-D8E66DC1BCEB}" dt="2022-09-10T16:33:31.075" v="247"/>
          <ac:picMkLst>
            <pc:docMk/>
            <pc:sldMk cId="4048510693" sldId="258"/>
            <ac:picMk id="4" creationId="{C9B19642-1CCC-2DC0-E958-DACA9C850DE2}"/>
          </ac:picMkLst>
        </pc:picChg>
        <pc:picChg chg="add mod ord">
          <ac:chgData name="Owen Rees" userId="S::orees@burgate.hants.sch.uk::b5419b09-9b74-48b4-aa22-809fba068b4f" providerId="AD" clId="Web-{A04DB2B1-12A8-D3FC-EA8B-D8E66DC1BCEB}" dt="2022-09-10T17:01:02.655" v="379"/>
          <ac:picMkLst>
            <pc:docMk/>
            <pc:sldMk cId="4048510693" sldId="258"/>
            <ac:picMk id="7" creationId="{8460783F-08A1-6412-EF58-7A6B5B71B41C}"/>
          </ac:picMkLst>
        </pc:picChg>
        <pc:picChg chg="add mod ord">
          <ac:chgData name="Owen Rees" userId="S::orees@burgate.hants.sch.uk::b5419b09-9b74-48b4-aa22-809fba068b4f" providerId="AD" clId="Web-{A04DB2B1-12A8-D3FC-EA8B-D8E66DC1BCEB}" dt="2022-09-10T17:01:02.655" v="379"/>
          <ac:picMkLst>
            <pc:docMk/>
            <pc:sldMk cId="4048510693" sldId="258"/>
            <ac:picMk id="10" creationId="{1B4BA8BD-46D7-34F7-256D-29A0904F2337}"/>
          </ac:picMkLst>
        </pc:picChg>
      </pc:sldChg>
    </pc:docChg>
  </pc:docChgLst>
  <pc:docChgLst>
    <pc:chgData name="Owen Rees" userId="S::orees@burgate.hants.sch.uk::b5419b09-9b74-48b4-aa22-809fba068b4f" providerId="AD" clId="Web-{D6125D18-7C1F-765F-6330-6F0361167414}"/>
    <pc:docChg chg="modSld">
      <pc:chgData name="Owen Rees" userId="S::orees@burgate.hants.sch.uk::b5419b09-9b74-48b4-aa22-809fba068b4f" providerId="AD" clId="Web-{D6125D18-7C1F-765F-6330-6F0361167414}" dt="2022-09-15T12:22:33.989" v="26" actId="20577"/>
      <pc:docMkLst>
        <pc:docMk/>
      </pc:docMkLst>
      <pc:sldChg chg="modSp">
        <pc:chgData name="Owen Rees" userId="S::orees@burgate.hants.sch.uk::b5419b09-9b74-48b4-aa22-809fba068b4f" providerId="AD" clId="Web-{D6125D18-7C1F-765F-6330-6F0361167414}" dt="2022-09-15T12:22:33.989" v="26" actId="20577"/>
        <pc:sldMkLst>
          <pc:docMk/>
          <pc:sldMk cId="4048510693" sldId="258"/>
        </pc:sldMkLst>
        <pc:spChg chg="mod">
          <ac:chgData name="Owen Rees" userId="S::orees@burgate.hants.sch.uk::b5419b09-9b74-48b4-aa22-809fba068b4f" providerId="AD" clId="Web-{D6125D18-7C1F-765F-6330-6F0361167414}" dt="2022-09-15T12:22:33.989" v="26" actId="20577"/>
          <ac:spMkLst>
            <pc:docMk/>
            <pc:sldMk cId="4048510693" sldId="258"/>
            <ac:spMk id="13" creationId="{51CC21AC-2F62-A1B1-1D25-6408DD187C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Kabukich%C5%8D,_Tokyo" TargetMode="External"/><Relationship Id="rId3" Type="http://schemas.openxmlformats.org/officeDocument/2006/relationships/hyperlink" Target="https://www.youtube.com/watch?v=DppENuARxNk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www.youtube.com/watch?v=NHHbMBz92u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dany13/33926877644/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rZwXrjFFWc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Virtual fieldwork opportunities 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Walking tours 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FEB3-9AAB-26B8-B2DE-D08E7BA3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>
                <a:cs typeface="Calibri Light"/>
              </a:rPr>
              <a:t>Building more fieldwork into SOWs/SOLs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1C2B-E98A-2BF7-9721-4F4201511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>
                <a:cs typeface="Calibri"/>
              </a:rPr>
              <a:t>Using walking tours of places has allowed us to access more places and give classes more insight in places that they may not have already visited. </a:t>
            </a:r>
          </a:p>
          <a:p>
            <a:r>
              <a:rPr lang="en-GB" sz="2000">
                <a:cs typeface="Calibri"/>
              </a:rPr>
              <a:t>UK city</a:t>
            </a:r>
          </a:p>
          <a:p>
            <a:pPr lvl="1"/>
            <a:r>
              <a:rPr lang="en-GB" sz="1600">
                <a:cs typeface="Calibri"/>
              </a:rPr>
              <a:t>Environmental quality survey</a:t>
            </a:r>
          </a:p>
          <a:p>
            <a:pPr lvl="1"/>
            <a:r>
              <a:rPr lang="en-GB" sz="1600">
                <a:cs typeface="Calibri"/>
              </a:rPr>
              <a:t>Land use survey </a:t>
            </a:r>
          </a:p>
          <a:p>
            <a:pPr lvl="1"/>
            <a:r>
              <a:rPr lang="en-GB" sz="1600">
                <a:cs typeface="Calibri"/>
              </a:rPr>
              <a:t>Building quality survey</a:t>
            </a:r>
          </a:p>
          <a:p>
            <a:pPr lvl="1"/>
            <a:r>
              <a:rPr lang="en-GB" sz="1600">
                <a:cs typeface="Calibri"/>
              </a:rPr>
              <a:t>Crime prevention mapping</a:t>
            </a:r>
          </a:p>
          <a:p>
            <a:r>
              <a:rPr lang="en-GB" sz="2000">
                <a:cs typeface="Calibri"/>
              </a:rPr>
              <a:t>LIC/NEE city </a:t>
            </a:r>
          </a:p>
          <a:p>
            <a:pPr lvl="1"/>
            <a:r>
              <a:rPr lang="en-GB" sz="1600" err="1">
                <a:cs typeface="Calibri"/>
              </a:rPr>
              <a:t>Epitmome</a:t>
            </a:r>
            <a:r>
              <a:rPr lang="en-GB" sz="1600">
                <a:cs typeface="Calibri"/>
              </a:rPr>
              <a:t> words – perceptions </a:t>
            </a:r>
          </a:p>
          <a:p>
            <a:pPr lvl="1"/>
            <a:r>
              <a:rPr lang="en-GB" sz="1600">
                <a:cs typeface="Calibri"/>
              </a:rPr>
              <a:t>Activity mapping </a:t>
            </a:r>
          </a:p>
          <a:p>
            <a:pPr lvl="1"/>
            <a:r>
              <a:rPr lang="en-GB" sz="1600">
                <a:cs typeface="Calibri"/>
              </a:rPr>
              <a:t>Field sketches </a:t>
            </a:r>
          </a:p>
          <a:p>
            <a:pPr lvl="1"/>
            <a:endParaRPr lang="en-GB" sz="1600">
              <a:cs typeface="Calibri"/>
            </a:endParaRPr>
          </a:p>
          <a:p>
            <a:pPr marL="457200" lvl="1" indent="0">
              <a:buNone/>
            </a:pPr>
            <a:endParaRPr lang="en-GB" sz="1600">
              <a:cs typeface="Calibri"/>
            </a:endParaRPr>
          </a:p>
          <a:p>
            <a:pPr lvl="1"/>
            <a:endParaRPr lang="en-GB" sz="1600"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057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3CBE1DC4-23E3-E2BA-EA6B-D9D0BBF4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26" y="304487"/>
            <a:ext cx="4529527" cy="2826270"/>
          </a:xfrm>
          <a:prstGeom prst="rect">
            <a:avLst/>
          </a:prstGeom>
        </p:spPr>
      </p:pic>
      <p:pic>
        <p:nvPicPr>
          <p:cNvPr id="6" name="Picture 4" descr="A picture containing text, sky, outdoor, shore&#10;&#10;Description automatically generated">
            <a:extLst>
              <a:ext uri="{FF2B5EF4-FFF2-40B4-BE49-F238E27FC236}">
                <a16:creationId xmlns:a16="http://schemas.microsoft.com/office/drawing/2014/main" id="{92099D60-213F-5B21-06A8-A594E0F6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87" y="3276356"/>
            <a:ext cx="4529603" cy="32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26B63-2A92-4911-65E0-7F903CA9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Example: Which is the most globalised city? Year 7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CC21AC-2F62-A1B1-1D25-6408DD187CE6}"/>
              </a:ext>
            </a:extLst>
          </p:cNvPr>
          <p:cNvSpPr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1. Prediction – which is the most globalised?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2. Methodology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Language survey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Brand survey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Re-photography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3. Conclusions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4. Evaluation 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cs typeface="Calibri"/>
              </a:rPr>
              <a:t>Cairo - </a:t>
            </a:r>
            <a:r>
              <a:rPr lang="en-US" sz="2000" dirty="0">
                <a:ea typeface="+mn-lt"/>
                <a:cs typeface="+mn-lt"/>
                <a:hlinkClick r:id="rId2"/>
              </a:rPr>
              <a:t>https://www.youtube.com/watch?v=NHHbMBz92uc</a:t>
            </a:r>
            <a:endParaRPr lang="en-US" sz="2000" dirty="0">
              <a:ea typeface="+mn-lt"/>
              <a:cs typeface="+mn-lt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Tokyo - </a:t>
            </a:r>
            <a:r>
              <a:rPr lang="en-US" sz="2000">
                <a:ea typeface="+mn-lt"/>
                <a:cs typeface="+mn-lt"/>
                <a:hlinkClick r:id="rId3"/>
              </a:rPr>
              <a:t>https://www.youtube.com/watch?v=DppENuARxNk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Rio De Janiero - </a:t>
            </a:r>
            <a:r>
              <a:rPr lang="en-US" sz="2000">
                <a:ea typeface="+mn-lt"/>
                <a:cs typeface="+mn-lt"/>
                <a:hlinkClick r:id="rId4"/>
              </a:rPr>
              <a:t>https://www.youtube.com/watch?v=rZwXrjFFWcw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 dirty="0">
              <a:ea typeface="+mn-lt"/>
              <a:cs typeface="+mn-lt"/>
            </a:endParaRPr>
          </a:p>
        </p:txBody>
      </p:sp>
      <p:pic>
        <p:nvPicPr>
          <p:cNvPr id="10" name="Picture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B4BA8BD-46D7-34F7-256D-29A0904F2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2900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8460783F-08A1-6412-EF58-7A6B5B71B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39504" b="188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8510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Virtual fieldwork opportunities </vt:lpstr>
      <vt:lpstr>Building more fieldwork into SOWs/SOLs</vt:lpstr>
      <vt:lpstr>Example: Which is the most globalised city? Year 7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10</cp:revision>
  <dcterms:created xsi:type="dcterms:W3CDTF">2022-09-10T15:52:32Z</dcterms:created>
  <dcterms:modified xsi:type="dcterms:W3CDTF">2022-09-15T12:22:36Z</dcterms:modified>
</cp:coreProperties>
</file>