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
  </p:notesMasterIdLst>
  <p:sldIdLst>
    <p:sldId id="256" r:id="rId2"/>
    <p:sldId id="257" r:id="rId3"/>
    <p:sldId id="258" r:id="rId4"/>
    <p:sldId id="259" r:id="rId5"/>
  </p:sldIdLst>
  <p:sldSz cx="9144000" cy="5143500" type="screen16x9"/>
  <p:notesSz cx="6858000" cy="9144000"/>
  <p:embeddedFontLst>
    <p:embeddedFont>
      <p:font typeface="Amatic SC" panose="020B0604020202020204" charset="-79"/>
      <p:regular r:id="rId7"/>
      <p:bold r:id="rId8"/>
    </p:embeddedFont>
    <p:embeddedFont>
      <p:font typeface="Source Code Pro" panose="020B0604020202020204" charset="0"/>
      <p:regular r:id="rId9"/>
      <p:bold r:id="rId10"/>
      <p:italic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4" d="100"/>
          <a:sy n="144" d="100"/>
        </p:scale>
        <p:origin x="654" y="114"/>
      </p:cViewPr>
      <p:guideLst>
        <p:guide orient="horz" pos="1620"/>
        <p:guide pos="2880"/>
      </p:guideLst>
    </p:cSldViewPr>
  </p:slideViewPr>
  <p:notesTextViewPr>
    <p:cViewPr>
      <p:scale>
        <a:sx n="1" d="1"/>
        <a:sy n="1" d="1"/>
      </p:scale>
      <p:origin x="0" y="-222"/>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 name="Google Shape;5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Nothing new but moving to more explicit teaching</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1394cbee66f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1394cbee66f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Sessions compliment topic learning, key concepts and process however the focus is the skill/vocabulary/literacy/numeracy/oracy</a:t>
            </a:r>
            <a:endParaRPr/>
          </a:p>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1394cbee66f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1394cbee66f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Develop speaking and listening skills</a:t>
            </a:r>
            <a:endParaRPr/>
          </a:p>
          <a:p>
            <a:pPr marL="0" lvl="0" indent="0" algn="l" rtl="0">
              <a:spcBef>
                <a:spcPts val="0"/>
              </a:spcBef>
              <a:spcAft>
                <a:spcPts val="0"/>
              </a:spcAft>
              <a:buNone/>
            </a:pPr>
            <a:r>
              <a:rPr lang="en-GB"/>
              <a:t>Encourage students to think critically, they can be passive and to quick to accept face-value</a:t>
            </a:r>
            <a:endParaRPr/>
          </a:p>
          <a:p>
            <a:pPr marL="0" lvl="0" indent="0" algn="l" rtl="0">
              <a:spcBef>
                <a:spcPts val="0"/>
              </a:spcBef>
              <a:spcAft>
                <a:spcPts val="0"/>
              </a:spcAft>
              <a:buNone/>
            </a:pPr>
            <a:r>
              <a:rPr lang="en-GB"/>
              <a:t>Reduce any potential skills gap by the time current KSe get to Year 10</a:t>
            </a:r>
            <a:endParaRPr/>
          </a:p>
          <a:p>
            <a:pPr marL="0" lvl="0" indent="0" algn="l" rtl="0">
              <a:spcBef>
                <a:spcPts val="0"/>
              </a:spcBef>
              <a:spcAft>
                <a:spcPts val="0"/>
              </a:spcAft>
              <a:buNone/>
            </a:pPr>
            <a:r>
              <a:rPr lang="en-GB"/>
              <a:t>Students don’t always see skills as transferable, rather tasks within the topic - we hope this approach will help student see the transferable elemet</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394cbee66f_0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394cbee66f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We will cover; </a:t>
            </a:r>
            <a:r>
              <a:rPr lang="en-GB" dirty="0" err="1"/>
              <a:t>DME’s,debates</a:t>
            </a:r>
            <a:r>
              <a:rPr lang="en-GB" dirty="0"/>
              <a:t>, traditional geographical skills, speaking and listening, fieldwork enquiry process, guided reading. </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r>
              <a:rPr lang="en-GB" dirty="0"/>
              <a:t>It’s not about the written record in the single lesson, rather their improved confidence and their ability to embed these skills into their topic study. Ultimately leading to them thinking, writing and speaking as </a:t>
            </a:r>
            <a:r>
              <a:rPr lang="en-GB"/>
              <a:t>better </a:t>
            </a:r>
            <a:r>
              <a:rPr lang="en-GB" smtClean="0"/>
              <a:t>geographers. </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3429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311700" y="392150"/>
            <a:ext cx="8520600" cy="26904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8000"/>
              <a:buNone/>
              <a:defRPr sz="8000"/>
            </a:lvl1pPr>
            <a:lvl2pPr lvl="1" algn="ctr">
              <a:spcBef>
                <a:spcPts val="0"/>
              </a:spcBef>
              <a:spcAft>
                <a:spcPts val="0"/>
              </a:spcAft>
              <a:buSzPts val="8000"/>
              <a:buNone/>
              <a:defRPr sz="8000"/>
            </a:lvl2pPr>
            <a:lvl3pPr lvl="2" algn="ctr">
              <a:spcBef>
                <a:spcPts val="0"/>
              </a:spcBef>
              <a:spcAft>
                <a:spcPts val="0"/>
              </a:spcAft>
              <a:buSzPts val="8000"/>
              <a:buNone/>
              <a:defRPr sz="8000"/>
            </a:lvl3pPr>
            <a:lvl4pPr lvl="3" algn="ctr">
              <a:spcBef>
                <a:spcPts val="0"/>
              </a:spcBef>
              <a:spcAft>
                <a:spcPts val="0"/>
              </a:spcAft>
              <a:buSzPts val="8000"/>
              <a:buNone/>
              <a:defRPr sz="8000"/>
            </a:lvl4pPr>
            <a:lvl5pPr lvl="4" algn="ctr">
              <a:spcBef>
                <a:spcPts val="0"/>
              </a:spcBef>
              <a:spcAft>
                <a:spcPts val="0"/>
              </a:spcAft>
              <a:buSzPts val="8000"/>
              <a:buNone/>
              <a:defRPr sz="8000"/>
            </a:lvl5pPr>
            <a:lvl6pPr lvl="5" algn="ctr">
              <a:spcBef>
                <a:spcPts val="0"/>
              </a:spcBef>
              <a:spcAft>
                <a:spcPts val="0"/>
              </a:spcAft>
              <a:buSzPts val="8000"/>
              <a:buNone/>
              <a:defRPr sz="8000"/>
            </a:lvl6pPr>
            <a:lvl7pPr lvl="6" algn="ctr">
              <a:spcBef>
                <a:spcPts val="0"/>
              </a:spcBef>
              <a:spcAft>
                <a:spcPts val="0"/>
              </a:spcAft>
              <a:buSzPts val="8000"/>
              <a:buNone/>
              <a:defRPr sz="8000"/>
            </a:lvl7pPr>
            <a:lvl8pPr lvl="7" algn="ctr">
              <a:spcBef>
                <a:spcPts val="0"/>
              </a:spcBef>
              <a:spcAft>
                <a:spcPts val="0"/>
              </a:spcAft>
              <a:buSzPts val="8000"/>
              <a:buNone/>
              <a:defRPr sz="8000"/>
            </a:lvl8pPr>
            <a:lvl9pPr lvl="8" algn="ctr">
              <a:spcBef>
                <a:spcPts val="0"/>
              </a:spcBef>
              <a:spcAft>
                <a:spcPts val="0"/>
              </a:spcAft>
              <a:buSzPts val="8000"/>
              <a:buNone/>
              <a:defRPr sz="8000"/>
            </a:lvl9pPr>
          </a:lstStyle>
          <a:p>
            <a:endParaRPr/>
          </a:p>
        </p:txBody>
      </p:sp>
      <p:sp>
        <p:nvSpPr>
          <p:cNvPr id="12" name="Google Shape;12;p2"/>
          <p:cNvSpPr txBox="1">
            <a:spLocks noGrp="1"/>
          </p:cNvSpPr>
          <p:nvPr>
            <p:ph type="subTitle" idx="1"/>
          </p:nvPr>
        </p:nvSpPr>
        <p:spPr>
          <a:xfrm>
            <a:off x="311700" y="3890400"/>
            <a:ext cx="8520600" cy="706200"/>
          </a:xfrm>
          <a:prstGeom prst="rect">
            <a:avLst/>
          </a:prstGeom>
        </p:spPr>
        <p:txBody>
          <a:bodyPr spcFirstLastPara="1" wrap="square" lIns="91425" tIns="91425" rIns="91425" bIns="91425" anchor="ctr" anchorCtr="0">
            <a:normAutofit/>
          </a:bodyPr>
          <a:lstStyle>
            <a:lvl1pPr lvl="0" algn="ctr">
              <a:lnSpc>
                <a:spcPct val="100000"/>
              </a:lnSpc>
              <a:spcBef>
                <a:spcPts val="0"/>
              </a:spcBef>
              <a:spcAft>
                <a:spcPts val="0"/>
              </a:spcAft>
              <a:buClr>
                <a:schemeClr val="accent1"/>
              </a:buClr>
              <a:buSzPts val="2100"/>
              <a:buNone/>
              <a:defRPr sz="2100" b="1">
                <a:solidFill>
                  <a:schemeClr val="accent1"/>
                </a:solidFill>
              </a:defRPr>
            </a:lvl1pPr>
            <a:lvl2pPr lvl="1" algn="ctr">
              <a:lnSpc>
                <a:spcPct val="100000"/>
              </a:lnSpc>
              <a:spcBef>
                <a:spcPts val="0"/>
              </a:spcBef>
              <a:spcAft>
                <a:spcPts val="0"/>
              </a:spcAft>
              <a:buClr>
                <a:schemeClr val="accent1"/>
              </a:buClr>
              <a:buSzPts val="2100"/>
              <a:buNone/>
              <a:defRPr sz="2100" b="1">
                <a:solidFill>
                  <a:schemeClr val="accent1"/>
                </a:solidFill>
              </a:defRPr>
            </a:lvl2pPr>
            <a:lvl3pPr lvl="2" algn="ctr">
              <a:lnSpc>
                <a:spcPct val="100000"/>
              </a:lnSpc>
              <a:spcBef>
                <a:spcPts val="0"/>
              </a:spcBef>
              <a:spcAft>
                <a:spcPts val="0"/>
              </a:spcAft>
              <a:buClr>
                <a:schemeClr val="accent1"/>
              </a:buClr>
              <a:buSzPts val="2100"/>
              <a:buNone/>
              <a:defRPr sz="2100" b="1">
                <a:solidFill>
                  <a:schemeClr val="accent1"/>
                </a:solidFill>
              </a:defRPr>
            </a:lvl3pPr>
            <a:lvl4pPr lvl="3" algn="ctr">
              <a:lnSpc>
                <a:spcPct val="100000"/>
              </a:lnSpc>
              <a:spcBef>
                <a:spcPts val="0"/>
              </a:spcBef>
              <a:spcAft>
                <a:spcPts val="0"/>
              </a:spcAft>
              <a:buClr>
                <a:schemeClr val="accent1"/>
              </a:buClr>
              <a:buSzPts val="2100"/>
              <a:buNone/>
              <a:defRPr sz="2100" b="1">
                <a:solidFill>
                  <a:schemeClr val="accent1"/>
                </a:solidFill>
              </a:defRPr>
            </a:lvl4pPr>
            <a:lvl5pPr lvl="4" algn="ctr">
              <a:lnSpc>
                <a:spcPct val="100000"/>
              </a:lnSpc>
              <a:spcBef>
                <a:spcPts val="0"/>
              </a:spcBef>
              <a:spcAft>
                <a:spcPts val="0"/>
              </a:spcAft>
              <a:buClr>
                <a:schemeClr val="accent1"/>
              </a:buClr>
              <a:buSzPts val="2100"/>
              <a:buNone/>
              <a:defRPr sz="2100" b="1">
                <a:solidFill>
                  <a:schemeClr val="accent1"/>
                </a:solidFill>
              </a:defRPr>
            </a:lvl5pPr>
            <a:lvl6pPr lvl="5" algn="ctr">
              <a:lnSpc>
                <a:spcPct val="100000"/>
              </a:lnSpc>
              <a:spcBef>
                <a:spcPts val="0"/>
              </a:spcBef>
              <a:spcAft>
                <a:spcPts val="0"/>
              </a:spcAft>
              <a:buClr>
                <a:schemeClr val="accent1"/>
              </a:buClr>
              <a:buSzPts val="2100"/>
              <a:buNone/>
              <a:defRPr sz="2100" b="1">
                <a:solidFill>
                  <a:schemeClr val="accent1"/>
                </a:solidFill>
              </a:defRPr>
            </a:lvl6pPr>
            <a:lvl7pPr lvl="6" algn="ctr">
              <a:lnSpc>
                <a:spcPct val="100000"/>
              </a:lnSpc>
              <a:spcBef>
                <a:spcPts val="0"/>
              </a:spcBef>
              <a:spcAft>
                <a:spcPts val="0"/>
              </a:spcAft>
              <a:buClr>
                <a:schemeClr val="accent1"/>
              </a:buClr>
              <a:buSzPts val="2100"/>
              <a:buNone/>
              <a:defRPr sz="2100" b="1">
                <a:solidFill>
                  <a:schemeClr val="accent1"/>
                </a:solidFill>
              </a:defRPr>
            </a:lvl7pPr>
            <a:lvl8pPr lvl="7" algn="ctr">
              <a:lnSpc>
                <a:spcPct val="100000"/>
              </a:lnSpc>
              <a:spcBef>
                <a:spcPts val="0"/>
              </a:spcBef>
              <a:spcAft>
                <a:spcPts val="0"/>
              </a:spcAft>
              <a:buClr>
                <a:schemeClr val="accent1"/>
              </a:buClr>
              <a:buSzPts val="2100"/>
              <a:buNone/>
              <a:defRPr sz="2100" b="1">
                <a:solidFill>
                  <a:schemeClr val="accent1"/>
                </a:solidFill>
              </a:defRPr>
            </a:lvl8pPr>
            <a:lvl9pPr lvl="8" algn="ctr">
              <a:lnSpc>
                <a:spcPct val="100000"/>
              </a:lnSpc>
              <a:spcBef>
                <a:spcPts val="0"/>
              </a:spcBef>
              <a:spcAft>
                <a:spcPts val="0"/>
              </a:spcAft>
              <a:buClr>
                <a:schemeClr val="accent1"/>
              </a:buClr>
              <a:buSzPts val="2100"/>
              <a:buNone/>
              <a:defRPr sz="2100" b="1">
                <a:solidFill>
                  <a:schemeClr val="accent1"/>
                </a:solidFill>
              </a:defRPr>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11"/>
          <p:cNvSpPr txBox="1">
            <a:spLocks noGrp="1"/>
          </p:cNvSpPr>
          <p:nvPr>
            <p:ph type="title" hasCustomPrompt="1"/>
          </p:nvPr>
        </p:nvSpPr>
        <p:spPr>
          <a:xfrm>
            <a:off x="311700" y="1240275"/>
            <a:ext cx="8520600" cy="19818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lt1"/>
              </a:buClr>
              <a:buSzPts val="12000"/>
              <a:buNone/>
              <a:defRPr sz="12000">
                <a:solidFill>
                  <a:schemeClr val="lt1"/>
                </a:solidFill>
                <a:highlight>
                  <a:schemeClr val="accent1"/>
                </a:highlight>
              </a:defRPr>
            </a:lvl1pPr>
            <a:lvl2pPr lvl="1" algn="ctr">
              <a:spcBef>
                <a:spcPts val="0"/>
              </a:spcBef>
              <a:spcAft>
                <a:spcPts val="0"/>
              </a:spcAft>
              <a:buClr>
                <a:schemeClr val="lt1"/>
              </a:buClr>
              <a:buSzPts val="12000"/>
              <a:buNone/>
              <a:defRPr sz="12000">
                <a:solidFill>
                  <a:schemeClr val="lt1"/>
                </a:solidFill>
                <a:highlight>
                  <a:schemeClr val="accent1"/>
                </a:highlight>
              </a:defRPr>
            </a:lvl2pPr>
            <a:lvl3pPr lvl="2" algn="ctr">
              <a:spcBef>
                <a:spcPts val="0"/>
              </a:spcBef>
              <a:spcAft>
                <a:spcPts val="0"/>
              </a:spcAft>
              <a:buClr>
                <a:schemeClr val="lt1"/>
              </a:buClr>
              <a:buSzPts val="12000"/>
              <a:buNone/>
              <a:defRPr sz="12000">
                <a:solidFill>
                  <a:schemeClr val="lt1"/>
                </a:solidFill>
                <a:highlight>
                  <a:schemeClr val="accent1"/>
                </a:highlight>
              </a:defRPr>
            </a:lvl3pPr>
            <a:lvl4pPr lvl="3" algn="ctr">
              <a:spcBef>
                <a:spcPts val="0"/>
              </a:spcBef>
              <a:spcAft>
                <a:spcPts val="0"/>
              </a:spcAft>
              <a:buClr>
                <a:schemeClr val="lt1"/>
              </a:buClr>
              <a:buSzPts val="12000"/>
              <a:buNone/>
              <a:defRPr sz="12000">
                <a:solidFill>
                  <a:schemeClr val="lt1"/>
                </a:solidFill>
                <a:highlight>
                  <a:schemeClr val="accent1"/>
                </a:highlight>
              </a:defRPr>
            </a:lvl4pPr>
            <a:lvl5pPr lvl="4" algn="ctr">
              <a:spcBef>
                <a:spcPts val="0"/>
              </a:spcBef>
              <a:spcAft>
                <a:spcPts val="0"/>
              </a:spcAft>
              <a:buClr>
                <a:schemeClr val="lt1"/>
              </a:buClr>
              <a:buSzPts val="12000"/>
              <a:buNone/>
              <a:defRPr sz="12000">
                <a:solidFill>
                  <a:schemeClr val="lt1"/>
                </a:solidFill>
                <a:highlight>
                  <a:schemeClr val="accent1"/>
                </a:highlight>
              </a:defRPr>
            </a:lvl5pPr>
            <a:lvl6pPr lvl="5" algn="ctr">
              <a:spcBef>
                <a:spcPts val="0"/>
              </a:spcBef>
              <a:spcAft>
                <a:spcPts val="0"/>
              </a:spcAft>
              <a:buClr>
                <a:schemeClr val="lt1"/>
              </a:buClr>
              <a:buSzPts val="12000"/>
              <a:buNone/>
              <a:defRPr sz="12000">
                <a:solidFill>
                  <a:schemeClr val="lt1"/>
                </a:solidFill>
                <a:highlight>
                  <a:schemeClr val="accent1"/>
                </a:highlight>
              </a:defRPr>
            </a:lvl6pPr>
            <a:lvl7pPr lvl="6" algn="ctr">
              <a:spcBef>
                <a:spcPts val="0"/>
              </a:spcBef>
              <a:spcAft>
                <a:spcPts val="0"/>
              </a:spcAft>
              <a:buClr>
                <a:schemeClr val="lt1"/>
              </a:buClr>
              <a:buSzPts val="12000"/>
              <a:buNone/>
              <a:defRPr sz="12000">
                <a:solidFill>
                  <a:schemeClr val="lt1"/>
                </a:solidFill>
                <a:highlight>
                  <a:schemeClr val="accent1"/>
                </a:highlight>
              </a:defRPr>
            </a:lvl7pPr>
            <a:lvl8pPr lvl="7" algn="ctr">
              <a:spcBef>
                <a:spcPts val="0"/>
              </a:spcBef>
              <a:spcAft>
                <a:spcPts val="0"/>
              </a:spcAft>
              <a:buClr>
                <a:schemeClr val="lt1"/>
              </a:buClr>
              <a:buSzPts val="12000"/>
              <a:buNone/>
              <a:defRPr sz="12000">
                <a:solidFill>
                  <a:schemeClr val="lt1"/>
                </a:solidFill>
                <a:highlight>
                  <a:schemeClr val="accent1"/>
                </a:highlight>
              </a:defRPr>
            </a:lvl8pPr>
            <a:lvl9pPr lvl="8" algn="ctr">
              <a:spcBef>
                <a:spcPts val="0"/>
              </a:spcBef>
              <a:spcAft>
                <a:spcPts val="0"/>
              </a:spcAft>
              <a:buClr>
                <a:schemeClr val="lt1"/>
              </a:buClr>
              <a:buSzPts val="12000"/>
              <a:buNone/>
              <a:defRPr sz="12000">
                <a:solidFill>
                  <a:schemeClr val="lt1"/>
                </a:solidFill>
                <a:highlight>
                  <a:schemeClr val="accent1"/>
                </a:highlight>
              </a:defRPr>
            </a:lvl9pPr>
          </a:lstStyle>
          <a:p>
            <a:r>
              <a:t>xx%</a:t>
            </a:r>
          </a:p>
        </p:txBody>
      </p:sp>
      <p:sp>
        <p:nvSpPr>
          <p:cNvPr id="48" name="Google Shape;48;p11"/>
          <p:cNvSpPr txBox="1">
            <a:spLocks noGrp="1"/>
          </p:cNvSpPr>
          <p:nvPr>
            <p:ph type="body" idx="1"/>
          </p:nvPr>
        </p:nvSpPr>
        <p:spPr>
          <a:xfrm>
            <a:off x="311700" y="33046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Clr>
                <a:schemeClr val="accent1"/>
              </a:buClr>
              <a:buSzPts val="1800"/>
              <a:buChar char="●"/>
              <a:defRPr>
                <a:solidFill>
                  <a:schemeClr val="accent1"/>
                </a:solidFill>
                <a:highlight>
                  <a:schemeClr val="dk1"/>
                </a:highlight>
              </a:defRPr>
            </a:lvl1pPr>
            <a:lvl2pPr marL="914400" lvl="1" indent="-317500" algn="ctr">
              <a:spcBef>
                <a:spcPts val="0"/>
              </a:spcBef>
              <a:spcAft>
                <a:spcPts val="0"/>
              </a:spcAft>
              <a:buClr>
                <a:schemeClr val="accent1"/>
              </a:buClr>
              <a:buSzPts val="1400"/>
              <a:buChar char="○"/>
              <a:defRPr>
                <a:solidFill>
                  <a:schemeClr val="accent1"/>
                </a:solidFill>
                <a:highlight>
                  <a:schemeClr val="dk1"/>
                </a:highlight>
              </a:defRPr>
            </a:lvl2pPr>
            <a:lvl3pPr marL="1371600" lvl="2" indent="-317500" algn="ctr">
              <a:spcBef>
                <a:spcPts val="0"/>
              </a:spcBef>
              <a:spcAft>
                <a:spcPts val="0"/>
              </a:spcAft>
              <a:buClr>
                <a:schemeClr val="accent1"/>
              </a:buClr>
              <a:buSzPts val="1400"/>
              <a:buChar char="■"/>
              <a:defRPr>
                <a:solidFill>
                  <a:schemeClr val="accent1"/>
                </a:solidFill>
                <a:highlight>
                  <a:schemeClr val="dk1"/>
                </a:highlight>
              </a:defRPr>
            </a:lvl3pPr>
            <a:lvl4pPr marL="1828800" lvl="3" indent="-317500" algn="ctr">
              <a:spcBef>
                <a:spcPts val="0"/>
              </a:spcBef>
              <a:spcAft>
                <a:spcPts val="0"/>
              </a:spcAft>
              <a:buClr>
                <a:schemeClr val="accent1"/>
              </a:buClr>
              <a:buSzPts val="1400"/>
              <a:buChar char="●"/>
              <a:defRPr>
                <a:solidFill>
                  <a:schemeClr val="accent1"/>
                </a:solidFill>
                <a:highlight>
                  <a:schemeClr val="dk1"/>
                </a:highlight>
              </a:defRPr>
            </a:lvl4pPr>
            <a:lvl5pPr marL="2286000" lvl="4" indent="-317500" algn="ctr">
              <a:spcBef>
                <a:spcPts val="0"/>
              </a:spcBef>
              <a:spcAft>
                <a:spcPts val="0"/>
              </a:spcAft>
              <a:buClr>
                <a:schemeClr val="accent1"/>
              </a:buClr>
              <a:buSzPts val="1400"/>
              <a:buChar char="○"/>
              <a:defRPr>
                <a:solidFill>
                  <a:schemeClr val="accent1"/>
                </a:solidFill>
                <a:highlight>
                  <a:schemeClr val="dk1"/>
                </a:highlight>
              </a:defRPr>
            </a:lvl5pPr>
            <a:lvl6pPr marL="2743200" lvl="5" indent="-317500" algn="ctr">
              <a:spcBef>
                <a:spcPts val="0"/>
              </a:spcBef>
              <a:spcAft>
                <a:spcPts val="0"/>
              </a:spcAft>
              <a:buClr>
                <a:schemeClr val="accent1"/>
              </a:buClr>
              <a:buSzPts val="1400"/>
              <a:buChar char="■"/>
              <a:defRPr>
                <a:solidFill>
                  <a:schemeClr val="accent1"/>
                </a:solidFill>
                <a:highlight>
                  <a:schemeClr val="dk1"/>
                </a:highlight>
              </a:defRPr>
            </a:lvl6pPr>
            <a:lvl7pPr marL="3200400" lvl="6" indent="-317500" algn="ctr">
              <a:spcBef>
                <a:spcPts val="0"/>
              </a:spcBef>
              <a:spcAft>
                <a:spcPts val="0"/>
              </a:spcAft>
              <a:buClr>
                <a:schemeClr val="accent1"/>
              </a:buClr>
              <a:buSzPts val="1400"/>
              <a:buChar char="●"/>
              <a:defRPr>
                <a:solidFill>
                  <a:schemeClr val="accent1"/>
                </a:solidFill>
                <a:highlight>
                  <a:schemeClr val="dk1"/>
                </a:highlight>
              </a:defRPr>
            </a:lvl7pPr>
            <a:lvl8pPr marL="3657600" lvl="7" indent="-317500" algn="ctr">
              <a:spcBef>
                <a:spcPts val="0"/>
              </a:spcBef>
              <a:spcAft>
                <a:spcPts val="0"/>
              </a:spcAft>
              <a:buClr>
                <a:schemeClr val="accent1"/>
              </a:buClr>
              <a:buSzPts val="1400"/>
              <a:buChar char="○"/>
              <a:defRPr>
                <a:solidFill>
                  <a:schemeClr val="accent1"/>
                </a:solidFill>
                <a:highlight>
                  <a:schemeClr val="dk1"/>
                </a:highlight>
              </a:defRPr>
            </a:lvl8pPr>
            <a:lvl9pPr marL="4114800" lvl="8" indent="-317500" algn="ctr">
              <a:spcBef>
                <a:spcPts val="0"/>
              </a:spcBef>
              <a:spcAft>
                <a:spcPts val="0"/>
              </a:spcAft>
              <a:buClr>
                <a:schemeClr val="accent1"/>
              </a:buClr>
              <a:buSzPts val="1400"/>
              <a:buChar char="■"/>
              <a:defRPr>
                <a:solidFill>
                  <a:schemeClr val="accent1"/>
                </a:solidFill>
                <a:highlight>
                  <a:schemeClr val="dk1"/>
                </a:highlight>
              </a:defRPr>
            </a:lvl9pPr>
          </a:lstStyle>
          <a:p>
            <a:endParaRPr/>
          </a:p>
        </p:txBody>
      </p:sp>
      <p:sp>
        <p:nvSpPr>
          <p:cNvPr id="49" name="Google Shape;4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802750" y="802500"/>
            <a:ext cx="3538500" cy="3538500"/>
          </a:xfrm>
          <a:prstGeom prst="rect">
            <a:avLst/>
          </a:prstGeom>
          <a:solidFill>
            <a:srgbClr val="FFFFFF"/>
          </a:solidFill>
        </p:spPr>
        <p:txBody>
          <a:bodyPr spcFirstLastPara="1" wrap="square" lIns="91425" tIns="91425" rIns="91425" bIns="91425" anchor="ctr"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19" name="Google Shape;19;p4"/>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23" name="Google Shape;23;p5"/>
          <p:cNvSpPr txBox="1">
            <a:spLocks noGrp="1"/>
          </p:cNvSpPr>
          <p:nvPr>
            <p:ph type="body" idx="1"/>
          </p:nvPr>
        </p:nvSpPr>
        <p:spPr>
          <a:xfrm>
            <a:off x="311700" y="1228675"/>
            <a:ext cx="3999900" cy="3340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body" idx="2"/>
          </p:nvPr>
        </p:nvSpPr>
        <p:spPr>
          <a:xfrm>
            <a:off x="4832400" y="1228675"/>
            <a:ext cx="3999900" cy="3340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5" name="Google Shape;2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04800" y="309350"/>
            <a:ext cx="8537700" cy="7482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a:endParaRPr/>
          </a:p>
        </p:txBody>
      </p:sp>
      <p:sp>
        <p:nvSpPr>
          <p:cNvPr id="28" name="Google Shape;28;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sz="3000">
                <a:highlight>
                  <a:schemeClr val="dk1"/>
                </a:highlight>
              </a:defRPr>
            </a:lvl1pPr>
            <a:lvl2pPr lvl="1">
              <a:spcBef>
                <a:spcPts val="0"/>
              </a:spcBef>
              <a:spcAft>
                <a:spcPts val="0"/>
              </a:spcAft>
              <a:buSzPts val="3000"/>
              <a:buNone/>
              <a:defRPr sz="3000">
                <a:highlight>
                  <a:schemeClr val="dk1"/>
                </a:highlight>
              </a:defRPr>
            </a:lvl2pPr>
            <a:lvl3pPr lvl="2">
              <a:spcBef>
                <a:spcPts val="0"/>
              </a:spcBef>
              <a:spcAft>
                <a:spcPts val="0"/>
              </a:spcAft>
              <a:buSzPts val="3000"/>
              <a:buNone/>
              <a:defRPr sz="3000">
                <a:highlight>
                  <a:schemeClr val="dk1"/>
                </a:highlight>
              </a:defRPr>
            </a:lvl3pPr>
            <a:lvl4pPr lvl="3">
              <a:spcBef>
                <a:spcPts val="0"/>
              </a:spcBef>
              <a:spcAft>
                <a:spcPts val="0"/>
              </a:spcAft>
              <a:buSzPts val="3000"/>
              <a:buNone/>
              <a:defRPr sz="3000">
                <a:highlight>
                  <a:schemeClr val="dk1"/>
                </a:highlight>
              </a:defRPr>
            </a:lvl4pPr>
            <a:lvl5pPr lvl="4">
              <a:spcBef>
                <a:spcPts val="0"/>
              </a:spcBef>
              <a:spcAft>
                <a:spcPts val="0"/>
              </a:spcAft>
              <a:buSzPts val="3000"/>
              <a:buNone/>
              <a:defRPr sz="3000">
                <a:highlight>
                  <a:schemeClr val="dk1"/>
                </a:highlight>
              </a:defRPr>
            </a:lvl5pPr>
            <a:lvl6pPr lvl="5">
              <a:spcBef>
                <a:spcPts val="0"/>
              </a:spcBef>
              <a:spcAft>
                <a:spcPts val="0"/>
              </a:spcAft>
              <a:buSzPts val="3000"/>
              <a:buNone/>
              <a:defRPr sz="3000">
                <a:highlight>
                  <a:schemeClr val="dk1"/>
                </a:highlight>
              </a:defRPr>
            </a:lvl6pPr>
            <a:lvl7pPr lvl="6">
              <a:spcBef>
                <a:spcPts val="0"/>
              </a:spcBef>
              <a:spcAft>
                <a:spcPts val="0"/>
              </a:spcAft>
              <a:buSzPts val="3000"/>
              <a:buNone/>
              <a:defRPr sz="3000">
                <a:highlight>
                  <a:schemeClr val="dk1"/>
                </a:highlight>
              </a:defRPr>
            </a:lvl7pPr>
            <a:lvl8pPr lvl="7">
              <a:spcBef>
                <a:spcPts val="0"/>
              </a:spcBef>
              <a:spcAft>
                <a:spcPts val="0"/>
              </a:spcAft>
              <a:buSzPts val="3000"/>
              <a:buNone/>
              <a:defRPr sz="3000">
                <a:highlight>
                  <a:schemeClr val="dk1"/>
                </a:highlight>
              </a:defRPr>
            </a:lvl8pPr>
            <a:lvl9pPr lvl="8">
              <a:spcBef>
                <a:spcPts val="0"/>
              </a:spcBef>
              <a:spcAft>
                <a:spcPts val="0"/>
              </a:spcAft>
              <a:buSzPts val="3000"/>
              <a:buNone/>
              <a:defRPr sz="3000">
                <a:highlight>
                  <a:schemeClr val="dk1"/>
                </a:highlight>
              </a:defRPr>
            </a:lvl9pPr>
          </a:lstStyle>
          <a:p>
            <a:endParaRPr/>
          </a:p>
        </p:txBody>
      </p:sp>
      <p:sp>
        <p:nvSpPr>
          <p:cNvPr id="31" name="Google Shape;31;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6000"/>
              <a:buNone/>
              <a:defRPr sz="6000">
                <a:solidFill>
                  <a:schemeClr val="lt1"/>
                </a:solidFill>
              </a:defRPr>
            </a:lvl1pPr>
            <a:lvl2pPr lvl="1">
              <a:spcBef>
                <a:spcPts val="0"/>
              </a:spcBef>
              <a:spcAft>
                <a:spcPts val="0"/>
              </a:spcAft>
              <a:buClr>
                <a:schemeClr val="lt1"/>
              </a:buClr>
              <a:buSzPts val="6000"/>
              <a:buNone/>
              <a:defRPr sz="6000">
                <a:solidFill>
                  <a:schemeClr val="lt1"/>
                </a:solidFill>
              </a:defRPr>
            </a:lvl2pPr>
            <a:lvl3pPr lvl="2">
              <a:spcBef>
                <a:spcPts val="0"/>
              </a:spcBef>
              <a:spcAft>
                <a:spcPts val="0"/>
              </a:spcAft>
              <a:buClr>
                <a:schemeClr val="lt1"/>
              </a:buClr>
              <a:buSzPts val="6000"/>
              <a:buNone/>
              <a:defRPr sz="6000">
                <a:solidFill>
                  <a:schemeClr val="lt1"/>
                </a:solidFill>
              </a:defRPr>
            </a:lvl3pPr>
            <a:lvl4pPr lvl="3">
              <a:spcBef>
                <a:spcPts val="0"/>
              </a:spcBef>
              <a:spcAft>
                <a:spcPts val="0"/>
              </a:spcAft>
              <a:buClr>
                <a:schemeClr val="lt1"/>
              </a:buClr>
              <a:buSzPts val="6000"/>
              <a:buNone/>
              <a:defRPr sz="6000">
                <a:solidFill>
                  <a:schemeClr val="lt1"/>
                </a:solidFill>
              </a:defRPr>
            </a:lvl4pPr>
            <a:lvl5pPr lvl="4">
              <a:spcBef>
                <a:spcPts val="0"/>
              </a:spcBef>
              <a:spcAft>
                <a:spcPts val="0"/>
              </a:spcAft>
              <a:buClr>
                <a:schemeClr val="lt1"/>
              </a:buClr>
              <a:buSzPts val="6000"/>
              <a:buNone/>
              <a:defRPr sz="6000">
                <a:solidFill>
                  <a:schemeClr val="lt1"/>
                </a:solidFill>
              </a:defRPr>
            </a:lvl5pPr>
            <a:lvl6pPr lvl="5">
              <a:spcBef>
                <a:spcPts val="0"/>
              </a:spcBef>
              <a:spcAft>
                <a:spcPts val="0"/>
              </a:spcAft>
              <a:buClr>
                <a:schemeClr val="lt1"/>
              </a:buClr>
              <a:buSzPts val="6000"/>
              <a:buNone/>
              <a:defRPr sz="6000">
                <a:solidFill>
                  <a:schemeClr val="lt1"/>
                </a:solidFill>
              </a:defRPr>
            </a:lvl6pPr>
            <a:lvl7pPr lvl="6">
              <a:spcBef>
                <a:spcPts val="0"/>
              </a:spcBef>
              <a:spcAft>
                <a:spcPts val="0"/>
              </a:spcAft>
              <a:buClr>
                <a:schemeClr val="lt1"/>
              </a:buClr>
              <a:buSzPts val="6000"/>
              <a:buNone/>
              <a:defRPr sz="6000">
                <a:solidFill>
                  <a:schemeClr val="lt1"/>
                </a:solidFill>
              </a:defRPr>
            </a:lvl7pPr>
            <a:lvl8pPr lvl="7">
              <a:spcBef>
                <a:spcPts val="0"/>
              </a:spcBef>
              <a:spcAft>
                <a:spcPts val="0"/>
              </a:spcAft>
              <a:buClr>
                <a:schemeClr val="lt1"/>
              </a:buClr>
              <a:buSzPts val="6000"/>
              <a:buNone/>
              <a:defRPr sz="6000">
                <a:solidFill>
                  <a:schemeClr val="lt1"/>
                </a:solidFill>
              </a:defRPr>
            </a:lvl8pPr>
            <a:lvl9pPr lvl="8">
              <a:spcBef>
                <a:spcPts val="0"/>
              </a:spcBef>
              <a:spcAft>
                <a:spcPts val="0"/>
              </a:spcAft>
              <a:buClr>
                <a:schemeClr val="lt1"/>
              </a:buClr>
              <a:buSzPts val="6000"/>
              <a:buNone/>
              <a:defRPr sz="6000">
                <a:solidFill>
                  <a:schemeClr val="lt1"/>
                </a:solidFill>
              </a:defRPr>
            </a:lvl9pPr>
          </a:lstStyle>
          <a:p>
            <a:endParaRPr/>
          </a:p>
        </p:txBody>
      </p:sp>
      <p:sp>
        <p:nvSpPr>
          <p:cNvPr id="35" name="Google Shape;35;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8" name="Google Shape;38;p9"/>
          <p:cNvCxnSpPr/>
          <p:nvPr/>
        </p:nvCxnSpPr>
        <p:spPr>
          <a:xfrm>
            <a:off x="5029675" y="4495500"/>
            <a:ext cx="468300" cy="0"/>
          </a:xfrm>
          <a:prstGeom prst="straightConnector1">
            <a:avLst/>
          </a:prstGeom>
          <a:noFill/>
          <a:ln w="28575" cap="flat" cmpd="sng">
            <a:solidFill>
              <a:schemeClr val="lt1"/>
            </a:solidFill>
            <a:prstDash val="solid"/>
            <a:round/>
            <a:headEnd type="none" w="sm" len="sm"/>
            <a:tailEnd type="none" w="sm" len="sm"/>
          </a:ln>
        </p:spPr>
      </p:cxnSp>
      <p:sp>
        <p:nvSpPr>
          <p:cNvPr id="39" name="Google Shape;39;p9"/>
          <p:cNvSpPr txBox="1">
            <a:spLocks noGrp="1"/>
          </p:cNvSpPr>
          <p:nvPr>
            <p:ph type="title"/>
          </p:nvPr>
        </p:nvSpPr>
        <p:spPr>
          <a:xfrm>
            <a:off x="265500" y="1081400"/>
            <a:ext cx="4045200" cy="1710300"/>
          </a:xfrm>
          <a:prstGeom prst="rect">
            <a:avLst/>
          </a:prstGeom>
        </p:spPr>
        <p:txBody>
          <a:bodyPr spcFirstLastPara="1" wrap="square" lIns="91425" tIns="91425" rIns="91425" bIns="91425" anchor="b" anchorCtr="0">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a:endParaRPr/>
          </a:p>
        </p:txBody>
      </p:sp>
      <p:sp>
        <p:nvSpPr>
          <p:cNvPr id="40" name="Google Shape;40;p9"/>
          <p:cNvSpPr txBox="1">
            <a:spLocks noGrp="1"/>
          </p:cNvSpPr>
          <p:nvPr>
            <p:ph type="subTitle" idx="1"/>
          </p:nvPr>
        </p:nvSpPr>
        <p:spPr>
          <a:xfrm>
            <a:off x="265500" y="2845223"/>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41" name="Google Shape;41;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accent1"/>
              </a:buClr>
              <a:buSzPts val="1800"/>
              <a:buChar char="●"/>
              <a:defRPr>
                <a:solidFill>
                  <a:schemeClr val="accent1"/>
                </a:solidFill>
                <a:highlight>
                  <a:schemeClr val="lt1"/>
                </a:highlight>
              </a:defRPr>
            </a:lvl1pPr>
            <a:lvl2pPr marL="914400" lvl="1" indent="-317500">
              <a:spcBef>
                <a:spcPts val="0"/>
              </a:spcBef>
              <a:spcAft>
                <a:spcPts val="0"/>
              </a:spcAft>
              <a:buClr>
                <a:schemeClr val="accent1"/>
              </a:buClr>
              <a:buSzPts val="1400"/>
              <a:buChar char="○"/>
              <a:defRPr>
                <a:solidFill>
                  <a:schemeClr val="accent1"/>
                </a:solidFill>
                <a:highlight>
                  <a:schemeClr val="lt1"/>
                </a:highlight>
              </a:defRPr>
            </a:lvl2pPr>
            <a:lvl3pPr marL="1371600" lvl="2" indent="-317500">
              <a:spcBef>
                <a:spcPts val="0"/>
              </a:spcBef>
              <a:spcAft>
                <a:spcPts val="0"/>
              </a:spcAft>
              <a:buClr>
                <a:schemeClr val="accent1"/>
              </a:buClr>
              <a:buSzPts val="1400"/>
              <a:buChar char="■"/>
              <a:defRPr>
                <a:solidFill>
                  <a:schemeClr val="accent1"/>
                </a:solidFill>
                <a:highlight>
                  <a:schemeClr val="lt1"/>
                </a:highlight>
              </a:defRPr>
            </a:lvl3pPr>
            <a:lvl4pPr marL="1828800" lvl="3" indent="-317500">
              <a:spcBef>
                <a:spcPts val="0"/>
              </a:spcBef>
              <a:spcAft>
                <a:spcPts val="0"/>
              </a:spcAft>
              <a:buClr>
                <a:schemeClr val="accent1"/>
              </a:buClr>
              <a:buSzPts val="1400"/>
              <a:buChar char="●"/>
              <a:defRPr>
                <a:solidFill>
                  <a:schemeClr val="accent1"/>
                </a:solidFill>
                <a:highlight>
                  <a:schemeClr val="lt1"/>
                </a:highlight>
              </a:defRPr>
            </a:lvl4pPr>
            <a:lvl5pPr marL="2286000" lvl="4" indent="-317500">
              <a:spcBef>
                <a:spcPts val="0"/>
              </a:spcBef>
              <a:spcAft>
                <a:spcPts val="0"/>
              </a:spcAft>
              <a:buClr>
                <a:schemeClr val="accent1"/>
              </a:buClr>
              <a:buSzPts val="1400"/>
              <a:buChar char="○"/>
              <a:defRPr>
                <a:solidFill>
                  <a:schemeClr val="accent1"/>
                </a:solidFill>
                <a:highlight>
                  <a:schemeClr val="lt1"/>
                </a:highlight>
              </a:defRPr>
            </a:lvl5pPr>
            <a:lvl6pPr marL="2743200" lvl="5" indent="-317500">
              <a:spcBef>
                <a:spcPts val="0"/>
              </a:spcBef>
              <a:spcAft>
                <a:spcPts val="0"/>
              </a:spcAft>
              <a:buClr>
                <a:schemeClr val="accent1"/>
              </a:buClr>
              <a:buSzPts val="1400"/>
              <a:buChar char="■"/>
              <a:defRPr>
                <a:solidFill>
                  <a:schemeClr val="accent1"/>
                </a:solidFill>
                <a:highlight>
                  <a:schemeClr val="lt1"/>
                </a:highlight>
              </a:defRPr>
            </a:lvl6pPr>
            <a:lvl7pPr marL="3200400" lvl="6" indent="-317500">
              <a:spcBef>
                <a:spcPts val="0"/>
              </a:spcBef>
              <a:spcAft>
                <a:spcPts val="0"/>
              </a:spcAft>
              <a:buClr>
                <a:schemeClr val="accent1"/>
              </a:buClr>
              <a:buSzPts val="1400"/>
              <a:buChar char="●"/>
              <a:defRPr>
                <a:solidFill>
                  <a:schemeClr val="accent1"/>
                </a:solidFill>
                <a:highlight>
                  <a:schemeClr val="lt1"/>
                </a:highlight>
              </a:defRPr>
            </a:lvl7pPr>
            <a:lvl8pPr marL="3657600" lvl="7" indent="-317500">
              <a:spcBef>
                <a:spcPts val="0"/>
              </a:spcBef>
              <a:spcAft>
                <a:spcPts val="0"/>
              </a:spcAft>
              <a:buClr>
                <a:schemeClr val="accent1"/>
              </a:buClr>
              <a:buSzPts val="1400"/>
              <a:buChar char="○"/>
              <a:defRPr>
                <a:solidFill>
                  <a:schemeClr val="accent1"/>
                </a:solidFill>
                <a:highlight>
                  <a:schemeClr val="lt1"/>
                </a:highlight>
              </a:defRPr>
            </a:lvl8pPr>
            <a:lvl9pPr marL="4114800" lvl="8" indent="-317500">
              <a:spcBef>
                <a:spcPts val="0"/>
              </a:spcBef>
              <a:spcAft>
                <a:spcPts val="0"/>
              </a:spcAft>
              <a:buClr>
                <a:schemeClr val="accent1"/>
              </a:buClr>
              <a:buSzPts val="1400"/>
              <a:buChar char="■"/>
              <a:defRPr>
                <a:solidFill>
                  <a:schemeClr val="accent1"/>
                </a:solidFill>
                <a:highlight>
                  <a:schemeClr val="lt1"/>
                </a:highlight>
              </a:defRPr>
            </a:lvl9pPr>
          </a:lstStyle>
          <a:p>
            <a:endParaRPr/>
          </a:p>
        </p:txBody>
      </p:sp>
      <p:sp>
        <p:nvSpPr>
          <p:cNvPr id="42" name="Google Shape;42;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accent1"/>
              </a:buClr>
              <a:buSzPts val="2400"/>
              <a:buFont typeface="Amatic SC"/>
              <a:buNone/>
              <a:defRPr sz="2400" b="1">
                <a:solidFill>
                  <a:schemeClr val="accent1"/>
                </a:solidFill>
                <a:latin typeface="Amatic SC"/>
                <a:ea typeface="Amatic SC"/>
                <a:cs typeface="Amatic SC"/>
                <a:sym typeface="Amatic SC"/>
              </a:defRPr>
            </a:lvl1pPr>
          </a:lstStyle>
          <a:p>
            <a:endParaRPr/>
          </a:p>
        </p:txBody>
      </p:sp>
      <p:sp>
        <p:nvSpPr>
          <p:cNvPr id="45" name="Google Shape;45;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beach-day">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292850"/>
            <a:ext cx="8520600" cy="8010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1pPr>
            <a:lvl2pPr lvl="1">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2pPr>
            <a:lvl3pPr lvl="2">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3pPr>
            <a:lvl4pPr lvl="3">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4pPr>
            <a:lvl5pPr lvl="4">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5pPr>
            <a:lvl6pPr lvl="5">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6pPr>
            <a:lvl7pPr lvl="6">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7pPr>
            <a:lvl8pPr lvl="7">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8pPr>
            <a:lvl9pPr lvl="8">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9pPr>
          </a:lstStyle>
          <a:p>
            <a:endParaRPr/>
          </a:p>
        </p:txBody>
      </p:sp>
      <p:sp>
        <p:nvSpPr>
          <p:cNvPr id="7" name="Google Shape;7;p1"/>
          <p:cNvSpPr txBox="1">
            <a:spLocks noGrp="1"/>
          </p:cNvSpPr>
          <p:nvPr>
            <p:ph type="body" idx="1"/>
          </p:nvPr>
        </p:nvSpPr>
        <p:spPr>
          <a:xfrm>
            <a:off x="311700" y="1228675"/>
            <a:ext cx="8520600" cy="3340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marL="914400" lvl="1"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marL="1371600" lvl="2"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marL="1828800" lvl="3"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marL="2286000" lvl="4"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marL="2743200" lvl="5"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marL="3200400" lvl="6"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marL="3657600" lvl="7"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marL="4114800" lvl="8"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accent1"/>
                </a:solidFill>
                <a:latin typeface="Source Code Pro"/>
                <a:ea typeface="Source Code Pro"/>
                <a:cs typeface="Source Code Pro"/>
                <a:sym typeface="Source Code Pro"/>
              </a:defRPr>
            </a:lvl1pPr>
            <a:lvl2pPr lvl="1" algn="r">
              <a:buNone/>
              <a:defRPr sz="1000">
                <a:solidFill>
                  <a:schemeClr val="accent1"/>
                </a:solidFill>
                <a:latin typeface="Source Code Pro"/>
                <a:ea typeface="Source Code Pro"/>
                <a:cs typeface="Source Code Pro"/>
                <a:sym typeface="Source Code Pro"/>
              </a:defRPr>
            </a:lvl2pPr>
            <a:lvl3pPr lvl="2" algn="r">
              <a:buNone/>
              <a:defRPr sz="1000">
                <a:solidFill>
                  <a:schemeClr val="accent1"/>
                </a:solidFill>
                <a:latin typeface="Source Code Pro"/>
                <a:ea typeface="Source Code Pro"/>
                <a:cs typeface="Source Code Pro"/>
                <a:sym typeface="Source Code Pro"/>
              </a:defRPr>
            </a:lvl3pPr>
            <a:lvl4pPr lvl="3" algn="r">
              <a:buNone/>
              <a:defRPr sz="1000">
                <a:solidFill>
                  <a:schemeClr val="accent1"/>
                </a:solidFill>
                <a:latin typeface="Source Code Pro"/>
                <a:ea typeface="Source Code Pro"/>
                <a:cs typeface="Source Code Pro"/>
                <a:sym typeface="Source Code Pro"/>
              </a:defRPr>
            </a:lvl4pPr>
            <a:lvl5pPr lvl="4" algn="r">
              <a:buNone/>
              <a:defRPr sz="1000">
                <a:solidFill>
                  <a:schemeClr val="accent1"/>
                </a:solidFill>
                <a:latin typeface="Source Code Pro"/>
                <a:ea typeface="Source Code Pro"/>
                <a:cs typeface="Source Code Pro"/>
                <a:sym typeface="Source Code Pro"/>
              </a:defRPr>
            </a:lvl5pPr>
            <a:lvl6pPr lvl="5" algn="r">
              <a:buNone/>
              <a:defRPr sz="1000">
                <a:solidFill>
                  <a:schemeClr val="accent1"/>
                </a:solidFill>
                <a:latin typeface="Source Code Pro"/>
                <a:ea typeface="Source Code Pro"/>
                <a:cs typeface="Source Code Pro"/>
                <a:sym typeface="Source Code Pro"/>
              </a:defRPr>
            </a:lvl6pPr>
            <a:lvl7pPr lvl="6" algn="r">
              <a:buNone/>
              <a:defRPr sz="1000">
                <a:solidFill>
                  <a:schemeClr val="accent1"/>
                </a:solidFill>
                <a:latin typeface="Source Code Pro"/>
                <a:ea typeface="Source Code Pro"/>
                <a:cs typeface="Source Code Pro"/>
                <a:sym typeface="Source Code Pro"/>
              </a:defRPr>
            </a:lvl7pPr>
            <a:lvl8pPr lvl="7" algn="r">
              <a:buNone/>
              <a:defRPr sz="1000">
                <a:solidFill>
                  <a:schemeClr val="accent1"/>
                </a:solidFill>
                <a:latin typeface="Source Code Pro"/>
                <a:ea typeface="Source Code Pro"/>
                <a:cs typeface="Source Code Pro"/>
                <a:sym typeface="Source Code Pro"/>
              </a:defRPr>
            </a:lvl8pPr>
            <a:lvl9pPr lvl="8" algn="r">
              <a:buNone/>
              <a:defRPr sz="1000">
                <a:solidFill>
                  <a:schemeClr val="accent1"/>
                </a:solidFill>
                <a:latin typeface="Source Code Pro"/>
                <a:ea typeface="Source Code Pro"/>
                <a:cs typeface="Source Code Pro"/>
                <a:sym typeface="Source Code Pro"/>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13"/>
          <p:cNvSpPr txBox="1">
            <a:spLocks noGrp="1"/>
          </p:cNvSpPr>
          <p:nvPr>
            <p:ph type="ctrTitle"/>
          </p:nvPr>
        </p:nvSpPr>
        <p:spPr>
          <a:xfrm>
            <a:off x="353500" y="125475"/>
            <a:ext cx="4218600" cy="3192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GB" sz="7600"/>
              <a:t>Think…</a:t>
            </a:r>
            <a:endParaRPr sz="7600"/>
          </a:p>
          <a:p>
            <a:pPr marL="0" lvl="0" indent="0" algn="ctr" rtl="0">
              <a:spcBef>
                <a:spcPts val="0"/>
              </a:spcBef>
              <a:spcAft>
                <a:spcPts val="0"/>
              </a:spcAft>
              <a:buSzPts val="990"/>
              <a:buNone/>
            </a:pPr>
            <a:r>
              <a:rPr lang="en-GB" sz="7600"/>
              <a:t>Speak…	</a:t>
            </a:r>
            <a:endParaRPr sz="7600"/>
          </a:p>
          <a:p>
            <a:pPr marL="0" lvl="0" indent="0" algn="ctr" rtl="0">
              <a:spcBef>
                <a:spcPts val="0"/>
              </a:spcBef>
              <a:spcAft>
                <a:spcPts val="0"/>
              </a:spcAft>
              <a:buSzPts val="990"/>
              <a:buNone/>
            </a:pPr>
            <a:r>
              <a:rPr lang="en-GB" sz="7600"/>
              <a:t>Write…</a:t>
            </a:r>
            <a:endParaRPr sz="7600"/>
          </a:p>
        </p:txBody>
      </p:sp>
      <p:sp>
        <p:nvSpPr>
          <p:cNvPr id="57" name="Google Shape;57;p13"/>
          <p:cNvSpPr txBox="1"/>
          <p:nvPr/>
        </p:nvSpPr>
        <p:spPr>
          <a:xfrm>
            <a:off x="3903000" y="396950"/>
            <a:ext cx="5241000" cy="2401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7200">
                <a:solidFill>
                  <a:schemeClr val="dk1"/>
                </a:solidFill>
              </a:rPr>
              <a:t>…like a Geographer	</a:t>
            </a:r>
            <a:endParaRPr sz="7200"/>
          </a:p>
        </p:txBody>
      </p:sp>
      <p:sp>
        <p:nvSpPr>
          <p:cNvPr id="58" name="Google Shape;58;p13"/>
          <p:cNvSpPr txBox="1"/>
          <p:nvPr/>
        </p:nvSpPr>
        <p:spPr>
          <a:xfrm>
            <a:off x="404225" y="3512625"/>
            <a:ext cx="8335500" cy="1262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2100">
                <a:latin typeface="Source Code Pro"/>
                <a:ea typeface="Source Code Pro"/>
                <a:cs typeface="Source Code Pro"/>
                <a:sym typeface="Source Code Pro"/>
              </a:rPr>
              <a:t>Kate Calloway</a:t>
            </a:r>
            <a:endParaRPr sz="2100">
              <a:latin typeface="Source Code Pro"/>
              <a:ea typeface="Source Code Pro"/>
              <a:cs typeface="Source Code Pro"/>
              <a:sym typeface="Source Code Pro"/>
            </a:endParaRPr>
          </a:p>
          <a:p>
            <a:pPr marL="0" lvl="0" indent="0" algn="ctr" rtl="0">
              <a:spcBef>
                <a:spcPts val="0"/>
              </a:spcBef>
              <a:spcAft>
                <a:spcPts val="0"/>
              </a:spcAft>
              <a:buNone/>
            </a:pPr>
            <a:r>
              <a:rPr lang="en-GB" sz="2100">
                <a:latin typeface="Source Code Pro"/>
                <a:ea typeface="Source Code Pro"/>
                <a:cs typeface="Source Code Pro"/>
                <a:sym typeface="Source Code Pro"/>
              </a:rPr>
              <a:t>Head of Geography at Christ the King College</a:t>
            </a:r>
            <a:r>
              <a:rPr lang="en-GB">
                <a:latin typeface="Source Code Pro"/>
                <a:ea typeface="Source Code Pro"/>
                <a:cs typeface="Source Code Pro"/>
                <a:sym typeface="Source Code Pro"/>
              </a:rPr>
              <a:t> </a:t>
            </a:r>
            <a:endParaRPr>
              <a:latin typeface="Source Code Pro"/>
              <a:ea typeface="Source Code Pro"/>
              <a:cs typeface="Source Code Pro"/>
              <a:sym typeface="Source Code Pro"/>
            </a:endParaRPr>
          </a:p>
          <a:p>
            <a:pPr marL="0" lvl="0" indent="0" algn="ctr" rtl="0">
              <a:spcBef>
                <a:spcPts val="0"/>
              </a:spcBef>
              <a:spcAft>
                <a:spcPts val="0"/>
              </a:spcAft>
              <a:buNone/>
            </a:pPr>
            <a:endParaRPr>
              <a:latin typeface="Source Code Pro"/>
              <a:ea typeface="Source Code Pro"/>
              <a:cs typeface="Source Code Pro"/>
              <a:sym typeface="Source Code Pro"/>
            </a:endParaRPr>
          </a:p>
          <a:p>
            <a:pPr marL="0" lvl="0" indent="0" algn="ctr" rtl="0">
              <a:spcBef>
                <a:spcPts val="0"/>
              </a:spcBef>
              <a:spcAft>
                <a:spcPts val="0"/>
              </a:spcAft>
              <a:buNone/>
            </a:pPr>
            <a:endParaRPr>
              <a:latin typeface="Source Code Pro"/>
              <a:ea typeface="Source Code Pro"/>
              <a:cs typeface="Source Code Pro"/>
              <a:sym typeface="Source Code Pro"/>
            </a:endParaRPr>
          </a:p>
        </p:txBody>
      </p:sp>
      <p:pic>
        <p:nvPicPr>
          <p:cNvPr id="59" name="Google Shape;59;p13"/>
          <p:cNvPicPr preferRelativeResize="0"/>
          <p:nvPr/>
        </p:nvPicPr>
        <p:blipFill>
          <a:blip r:embed="rId3">
            <a:alphaModFix/>
          </a:blip>
          <a:stretch>
            <a:fillRect/>
          </a:stretch>
        </p:blipFill>
        <p:spPr>
          <a:xfrm>
            <a:off x="4059035" y="4255304"/>
            <a:ext cx="1527681" cy="83130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2035100" y="802500"/>
            <a:ext cx="4990200" cy="3538500"/>
          </a:xfrm>
          <a:prstGeom prst="rect">
            <a:avLst/>
          </a:prstGeom>
        </p:spPr>
        <p:txBody>
          <a:bodyPr spcFirstLastPara="1" wrap="square" lIns="91425" tIns="91425" rIns="91425" bIns="91425" anchor="ctr" anchorCtr="0">
            <a:normAutofit fontScale="90000"/>
          </a:bodyPr>
          <a:lstStyle/>
          <a:p>
            <a:pPr marL="0" lvl="0" indent="0" algn="ctr" rtl="0">
              <a:spcBef>
                <a:spcPts val="0"/>
              </a:spcBef>
              <a:spcAft>
                <a:spcPts val="0"/>
              </a:spcAft>
              <a:buNone/>
            </a:pPr>
            <a:r>
              <a:rPr lang="en-GB"/>
              <a:t>What we are doing…</a:t>
            </a:r>
            <a:endParaRPr/>
          </a:p>
          <a:p>
            <a:pPr marL="0" lvl="0" indent="0" algn="ctr" rtl="0">
              <a:spcBef>
                <a:spcPts val="0"/>
              </a:spcBef>
              <a:spcAft>
                <a:spcPts val="0"/>
              </a:spcAft>
              <a:buNone/>
            </a:pPr>
            <a:endParaRPr/>
          </a:p>
          <a:p>
            <a:pPr marL="0" lvl="0" indent="0" algn="ctr" rtl="0">
              <a:spcBef>
                <a:spcPts val="0"/>
              </a:spcBef>
              <a:spcAft>
                <a:spcPts val="0"/>
              </a:spcAft>
              <a:buNone/>
            </a:pPr>
            <a:r>
              <a:rPr lang="en-GB"/>
              <a:t>1 lesson per fortnight dedicated to Geographical skills/literacy/numeracy</a:t>
            </a:r>
            <a:endParaRPr/>
          </a:p>
        </p:txBody>
      </p:sp>
      <p:pic>
        <p:nvPicPr>
          <p:cNvPr id="65" name="Google Shape;65;p14"/>
          <p:cNvPicPr preferRelativeResize="0"/>
          <p:nvPr/>
        </p:nvPicPr>
        <p:blipFill>
          <a:blip r:embed="rId3">
            <a:alphaModFix/>
          </a:blip>
          <a:stretch>
            <a:fillRect/>
          </a:stretch>
        </p:blipFill>
        <p:spPr>
          <a:xfrm>
            <a:off x="152400" y="152400"/>
            <a:ext cx="1562575" cy="1562575"/>
          </a:xfrm>
          <a:prstGeom prst="rect">
            <a:avLst/>
          </a:prstGeom>
          <a:noFill/>
          <a:ln>
            <a:noFill/>
          </a:ln>
        </p:spPr>
      </p:pic>
      <p:pic>
        <p:nvPicPr>
          <p:cNvPr id="66" name="Google Shape;66;p14"/>
          <p:cNvPicPr preferRelativeResize="0"/>
          <p:nvPr/>
        </p:nvPicPr>
        <p:blipFill>
          <a:blip r:embed="rId4">
            <a:alphaModFix/>
          </a:blip>
          <a:stretch>
            <a:fillRect/>
          </a:stretch>
        </p:blipFill>
        <p:spPr>
          <a:xfrm>
            <a:off x="7345413" y="152400"/>
            <a:ext cx="1478475" cy="1478475"/>
          </a:xfrm>
          <a:prstGeom prst="rect">
            <a:avLst/>
          </a:prstGeom>
          <a:noFill/>
          <a:ln>
            <a:noFill/>
          </a:ln>
        </p:spPr>
      </p:pic>
      <p:pic>
        <p:nvPicPr>
          <p:cNvPr id="67" name="Google Shape;67;p14"/>
          <p:cNvPicPr preferRelativeResize="0"/>
          <p:nvPr/>
        </p:nvPicPr>
        <p:blipFill>
          <a:blip r:embed="rId5">
            <a:alphaModFix/>
          </a:blip>
          <a:stretch>
            <a:fillRect/>
          </a:stretch>
        </p:blipFill>
        <p:spPr>
          <a:xfrm>
            <a:off x="7177700" y="1664800"/>
            <a:ext cx="1813900" cy="1813900"/>
          </a:xfrm>
          <a:prstGeom prst="rect">
            <a:avLst/>
          </a:prstGeom>
          <a:noFill/>
          <a:ln>
            <a:noFill/>
          </a:ln>
        </p:spPr>
      </p:pic>
      <p:pic>
        <p:nvPicPr>
          <p:cNvPr id="68" name="Google Shape;68;p14"/>
          <p:cNvPicPr preferRelativeResize="0"/>
          <p:nvPr/>
        </p:nvPicPr>
        <p:blipFill>
          <a:blip r:embed="rId6">
            <a:alphaModFix/>
          </a:blip>
          <a:stretch>
            <a:fillRect/>
          </a:stretch>
        </p:blipFill>
        <p:spPr>
          <a:xfrm>
            <a:off x="152400" y="1748400"/>
            <a:ext cx="1730300" cy="1730300"/>
          </a:xfrm>
          <a:prstGeom prst="rect">
            <a:avLst/>
          </a:prstGeom>
          <a:noFill/>
          <a:ln>
            <a:noFill/>
          </a:ln>
        </p:spPr>
      </p:pic>
      <p:pic>
        <p:nvPicPr>
          <p:cNvPr id="69" name="Google Shape;69;p14"/>
          <p:cNvPicPr preferRelativeResize="0"/>
          <p:nvPr/>
        </p:nvPicPr>
        <p:blipFill>
          <a:blip r:embed="rId7">
            <a:alphaModFix/>
          </a:blip>
          <a:stretch>
            <a:fillRect/>
          </a:stretch>
        </p:blipFill>
        <p:spPr>
          <a:xfrm>
            <a:off x="65050" y="3175775"/>
            <a:ext cx="1905000" cy="1905000"/>
          </a:xfrm>
          <a:prstGeom prst="rect">
            <a:avLst/>
          </a:prstGeom>
          <a:noFill/>
          <a:ln>
            <a:noFill/>
          </a:ln>
        </p:spPr>
      </p:pic>
      <p:pic>
        <p:nvPicPr>
          <p:cNvPr id="70" name="Google Shape;70;p14"/>
          <p:cNvPicPr preferRelativeResize="0"/>
          <p:nvPr/>
        </p:nvPicPr>
        <p:blipFill>
          <a:blip r:embed="rId8">
            <a:alphaModFix/>
          </a:blip>
          <a:stretch>
            <a:fillRect/>
          </a:stretch>
        </p:blipFill>
        <p:spPr>
          <a:xfrm>
            <a:off x="7166550" y="3238500"/>
            <a:ext cx="1905000" cy="1905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5"/>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Rationale</a:t>
            </a:r>
            <a:endParaRPr/>
          </a:p>
        </p:txBody>
      </p:sp>
      <p:sp>
        <p:nvSpPr>
          <p:cNvPr id="76" name="Google Shape;76;p15"/>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GB"/>
              <a:t>Post-Covid vocabulary gap</a:t>
            </a:r>
            <a:endParaRPr/>
          </a:p>
          <a:p>
            <a:pPr marL="457200" lvl="0" indent="-342900" algn="l" rtl="0">
              <a:spcBef>
                <a:spcPts val="0"/>
              </a:spcBef>
              <a:spcAft>
                <a:spcPts val="0"/>
              </a:spcAft>
              <a:buSzPts val="1800"/>
              <a:buChar char="●"/>
            </a:pPr>
            <a:r>
              <a:rPr lang="en-GB"/>
              <a:t>Post-Covid social skills (oracy)</a:t>
            </a:r>
            <a:endParaRPr/>
          </a:p>
          <a:p>
            <a:pPr marL="457200" lvl="0" indent="-342900" algn="l" rtl="0">
              <a:spcBef>
                <a:spcPts val="0"/>
              </a:spcBef>
              <a:spcAft>
                <a:spcPts val="0"/>
              </a:spcAft>
              <a:buSzPts val="1800"/>
              <a:buChar char="●"/>
            </a:pPr>
            <a:r>
              <a:rPr lang="en-GB"/>
              <a:t>Timetable challenges</a:t>
            </a:r>
            <a:endParaRPr/>
          </a:p>
          <a:p>
            <a:pPr marL="457200" lvl="0" indent="-342900" algn="l" rtl="0">
              <a:spcBef>
                <a:spcPts val="0"/>
              </a:spcBef>
              <a:spcAft>
                <a:spcPts val="0"/>
              </a:spcAft>
              <a:buSzPts val="1800"/>
              <a:buChar char="●"/>
            </a:pPr>
            <a:r>
              <a:rPr lang="en-GB"/>
              <a:t>Thinking critically </a:t>
            </a:r>
            <a:endParaRPr/>
          </a:p>
          <a:p>
            <a:pPr marL="457200" lvl="0" indent="-342900" algn="l" rtl="0">
              <a:spcBef>
                <a:spcPts val="0"/>
              </a:spcBef>
              <a:spcAft>
                <a:spcPts val="0"/>
              </a:spcAft>
              <a:buSzPts val="1800"/>
              <a:buChar char="●"/>
            </a:pPr>
            <a:r>
              <a:rPr lang="en-GB"/>
              <a:t>Skills weakness at GCSE</a:t>
            </a:r>
            <a:endParaRPr/>
          </a:p>
          <a:p>
            <a:pPr marL="457200" lvl="0" indent="-342900" algn="l" rtl="0">
              <a:spcBef>
                <a:spcPts val="0"/>
              </a:spcBef>
              <a:spcAft>
                <a:spcPts val="0"/>
              </a:spcAft>
              <a:buSzPts val="1800"/>
              <a:buChar char="●"/>
            </a:pPr>
            <a:r>
              <a:rPr lang="en-GB"/>
              <a:t>Develop confidence</a:t>
            </a:r>
            <a:endParaRPr/>
          </a:p>
          <a:p>
            <a:pPr marL="457200" lvl="0" indent="0" algn="l" rtl="0">
              <a:spcBef>
                <a:spcPts val="1200"/>
              </a:spcBef>
              <a:spcAft>
                <a:spcPts val="120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6"/>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What are we covering in these sessions?</a:t>
            </a:r>
            <a:endParaRPr/>
          </a:p>
        </p:txBody>
      </p:sp>
      <p:sp>
        <p:nvSpPr>
          <p:cNvPr id="82" name="Google Shape;82;p16"/>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GB"/>
              <a:t>A few examples from this half-term;</a:t>
            </a:r>
            <a:endParaRPr/>
          </a:p>
          <a:p>
            <a:pPr marL="0" lvl="0" indent="0" algn="l" rtl="0">
              <a:spcBef>
                <a:spcPts val="1200"/>
              </a:spcBef>
              <a:spcAft>
                <a:spcPts val="0"/>
              </a:spcAft>
              <a:buNone/>
            </a:pPr>
            <a:r>
              <a:rPr lang="en-GB"/>
              <a:t>Year 7 - Closing learning gaps from KS2</a:t>
            </a:r>
            <a:endParaRPr/>
          </a:p>
          <a:p>
            <a:pPr marL="0" lvl="0" indent="0" algn="l" rtl="0">
              <a:spcBef>
                <a:spcPts val="1200"/>
              </a:spcBef>
              <a:spcAft>
                <a:spcPts val="0"/>
              </a:spcAft>
              <a:buNone/>
            </a:pPr>
            <a:r>
              <a:rPr lang="en-GB"/>
              <a:t>Year 8 - ‘Amazing Africa’ topic - DME Lake Chad - debate</a:t>
            </a:r>
            <a:endParaRPr/>
          </a:p>
          <a:p>
            <a:pPr marL="0" lvl="0" indent="0" algn="l" rtl="0">
              <a:spcBef>
                <a:spcPts val="1200"/>
              </a:spcBef>
              <a:spcAft>
                <a:spcPts val="0"/>
              </a:spcAft>
              <a:buNone/>
            </a:pPr>
            <a:r>
              <a:rPr lang="en-GB"/>
              <a:t>Year 9 - Population topic - Analysing data</a:t>
            </a:r>
            <a:endParaRPr/>
          </a:p>
          <a:p>
            <a:pPr marL="0" lvl="0" indent="0" algn="l" rtl="0">
              <a:spcBef>
                <a:spcPts val="1200"/>
              </a:spcBef>
              <a:spcAft>
                <a:spcPts val="1200"/>
              </a:spcAft>
              <a:buNone/>
            </a:pPr>
            <a:endParaRPr/>
          </a:p>
        </p:txBody>
      </p:sp>
    </p:spTree>
  </p:cSld>
  <p:clrMapOvr>
    <a:masterClrMapping/>
  </p:clrMapOvr>
</p:sld>
</file>

<file path=ppt/theme/theme1.xml><?xml version="1.0" encoding="utf-8"?>
<a:theme xmlns:a="http://schemas.openxmlformats.org/drawingml/2006/main" name="Beach Day">
  <a:themeElements>
    <a:clrScheme name="Beach Day">
      <a:dk1>
        <a:srgbClr val="00FDC8"/>
      </a:dk1>
      <a:lt1>
        <a:srgbClr val="FFFFFF"/>
      </a:lt1>
      <a:dk2>
        <a:srgbClr val="666666"/>
      </a:dk2>
      <a:lt2>
        <a:srgbClr val="EEEEEE"/>
      </a:lt2>
      <a:accent1>
        <a:srgbClr val="212121"/>
      </a:accent1>
      <a:accent2>
        <a:srgbClr val="455A64"/>
      </a:accent2>
      <a:accent3>
        <a:srgbClr val="78909C"/>
      </a:accent3>
      <a:accent4>
        <a:srgbClr val="7C7CE0"/>
      </a:accent4>
      <a:accent5>
        <a:srgbClr val="DB4437"/>
      </a:accent5>
      <a:accent6>
        <a:srgbClr val="F6CD4C"/>
      </a:accent6>
      <a:hlink>
        <a:srgbClr val="DB4437"/>
      </a:hlink>
      <a:folHlink>
        <a:srgbClr val="DB443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244</Words>
  <Application>Microsoft Office PowerPoint</Application>
  <PresentationFormat>On-screen Show (16:9)</PresentationFormat>
  <Paragraphs>31</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Amatic SC</vt:lpstr>
      <vt:lpstr>Source Code Pro</vt:lpstr>
      <vt:lpstr>Beach Day</vt:lpstr>
      <vt:lpstr>Think… Speak…  Write…</vt:lpstr>
      <vt:lpstr>What we are doing…  1 lesson per fortnight dedicated to Geographical skills/literacy/numeracy</vt:lpstr>
      <vt:lpstr>Rationale</vt:lpstr>
      <vt:lpstr>What are we covering in these sessions?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Think… Speak…  Write…</dc:title>
  <dc:creator>Kate Calloway</dc:creator>
  <cp:lastModifiedBy>Kate Calloway</cp:lastModifiedBy>
  <cp:revision>2</cp:revision>
  <dcterms:modified xsi:type="dcterms:W3CDTF">2022-09-13T14:53:49Z</dcterms:modified>
</cp:coreProperties>
</file>