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1" r:id="rId3"/>
    <p:sldId id="265" r:id="rId4"/>
    <p:sldId id="274" r:id="rId5"/>
    <p:sldId id="283" r:id="rId6"/>
    <p:sldId id="286" r:id="rId7"/>
    <p:sldId id="267" r:id="rId8"/>
    <p:sldId id="258" r:id="rId9"/>
    <p:sldId id="261" r:id="rId10"/>
    <p:sldId id="287" r:id="rId11"/>
    <p:sldId id="275" r:id="rId12"/>
    <p:sldId id="288" r:id="rId13"/>
    <p:sldId id="294" r:id="rId14"/>
    <p:sldId id="295" r:id="rId15"/>
    <p:sldId id="292" r:id="rId16"/>
    <p:sldId id="296" r:id="rId17"/>
    <p:sldId id="293" r:id="rId18"/>
    <p:sldId id="259" r:id="rId19"/>
    <p:sldId id="266" r:id="rId20"/>
  </p:sldIdLst>
  <p:sldSz cx="9144000" cy="6858000" type="screen4x3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47" autoAdjust="0"/>
  </p:normalViewPr>
  <p:slideViewPr>
    <p:cSldViewPr>
      <p:cViewPr varScale="1">
        <p:scale>
          <a:sx n="49" d="100"/>
          <a:sy n="49" d="100"/>
        </p:scale>
        <p:origin x="36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"/>
    </p:cViewPr>
  </p:sorterViewPr>
  <p:notesViewPr>
    <p:cSldViewPr>
      <p:cViewPr varScale="1">
        <p:scale>
          <a:sx n="68" d="100"/>
          <a:sy n="68" d="100"/>
        </p:scale>
        <p:origin x="-2244" y="-11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2516-F3B0-448C-A53D-4235710A7A92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FB23-EBB9-4A25-A620-26D9B7B9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18A7-E0DA-4F61-994A-99213ABBEA3F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2EB6-3975-4D52-80ED-BFAA1A6942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8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>
            <a:solidFill>
              <a:srgbClr val="00B0F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43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86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94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1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7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2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53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6831"/>
            <a:ext cx="82296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8" b="43192"/>
          <a:stretch/>
        </p:blipFill>
        <p:spPr bwMode="auto">
          <a:xfrm>
            <a:off x="7436139" y="4653135"/>
            <a:ext cx="1888389" cy="22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480" y="260648"/>
            <a:ext cx="1980000" cy="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062400"/>
            <a:ext cx="1911600" cy="50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1288"/>
            <a:ext cx="1911600" cy="6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WydEjyNsQ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 trip around Europe:</a:t>
            </a:r>
            <a:br>
              <a:rPr lang="en-GB" dirty="0"/>
            </a:br>
            <a:r>
              <a:rPr lang="en-GB" dirty="0"/>
              <a:t>All of the Europe is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To embed geography knowledge of the UK and continents using geography skills</a:t>
            </a:r>
          </a:p>
        </p:txBody>
      </p:sp>
    </p:spTree>
    <p:extLst>
      <p:ext uri="{BB962C8B-B14F-4D97-AF65-F5344CB8AC3E}">
        <p14:creationId xmlns:p14="http://schemas.microsoft.com/office/powerpoint/2010/main" val="298266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Europe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Use the maps to find out about the human and physical patterns of Europe.</a:t>
            </a:r>
          </a:p>
          <a:p>
            <a:pPr marL="385763" indent="-385763">
              <a:buAutoNum type="arabicPeriod"/>
            </a:pPr>
            <a:r>
              <a:rPr lang="en-GB" dirty="0"/>
              <a:t>Which maps are physical? What does physical mean?</a:t>
            </a:r>
          </a:p>
          <a:p>
            <a:pPr marL="385763" indent="-385763">
              <a:buAutoNum type="arabicPeriod"/>
            </a:pPr>
            <a:r>
              <a:rPr lang="en-GB" dirty="0"/>
              <a:t>Which maps are human? What does human mean?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Look at the maps using the following </a:t>
            </a:r>
            <a:r>
              <a:rPr lang="en-GB" b="1" dirty="0"/>
              <a:t>TIP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 – Title </a:t>
            </a:r>
            <a:r>
              <a:rPr lang="en-GB" dirty="0"/>
              <a:t>– what does it say?</a:t>
            </a:r>
          </a:p>
          <a:p>
            <a:pPr marL="0" indent="0">
              <a:buNone/>
            </a:pPr>
            <a:r>
              <a:rPr lang="en-GB" b="1" dirty="0"/>
              <a:t>I – Information </a:t>
            </a:r>
            <a:r>
              <a:rPr lang="en-GB" dirty="0"/>
              <a:t>– what does the key show?</a:t>
            </a:r>
          </a:p>
          <a:p>
            <a:pPr marL="0" indent="0">
              <a:buNone/>
            </a:pPr>
            <a:r>
              <a:rPr lang="en-GB" b="1" dirty="0"/>
              <a:t>P – Pattern </a:t>
            </a:r>
            <a:r>
              <a:rPr lang="en-GB" dirty="0"/>
              <a:t>– what is the pattern of the map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Physical and rainfall</a:t>
            </a:r>
          </a:p>
          <a:p>
            <a:r>
              <a:rPr lang="en-GB" dirty="0"/>
              <a:t>Population density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85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Europe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Look at the maps using the following TIP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 – Title – what does it say?</a:t>
            </a:r>
          </a:p>
          <a:p>
            <a:pPr marL="0" indent="0">
              <a:buNone/>
            </a:pPr>
            <a:r>
              <a:rPr lang="en-GB" dirty="0"/>
              <a:t>I – Information – what does the key show?</a:t>
            </a:r>
          </a:p>
          <a:p>
            <a:pPr marL="0" indent="0">
              <a:buNone/>
            </a:pPr>
            <a:r>
              <a:rPr lang="en-GB" dirty="0"/>
              <a:t>P – Pattern – what is the pattern of the map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Identify the main human and physical features using the human and physical maps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Annotate your map with words or symbols and a key to show your findings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32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 trip around the world:</a:t>
            </a:r>
            <a:br>
              <a:rPr lang="en-GB" dirty="0"/>
            </a:br>
            <a:r>
              <a:rPr lang="en-GB" dirty="0"/>
              <a:t>All continents are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still agree?</a:t>
            </a: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  <a:p>
            <a:r>
              <a:rPr lang="en-GB" dirty="0">
                <a:solidFill>
                  <a:schemeClr val="tx1"/>
                </a:solidFill>
              </a:rPr>
              <a:t>What evidence have you found this lesson to back up your opinion?</a:t>
            </a:r>
          </a:p>
        </p:txBody>
      </p:sp>
    </p:spTree>
    <p:extLst>
      <p:ext uri="{BB962C8B-B14F-4D97-AF65-F5344CB8AC3E}">
        <p14:creationId xmlns:p14="http://schemas.microsoft.com/office/powerpoint/2010/main" val="270141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AE11-B1A9-489E-A159-45763D32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9F09DE-E92F-4E43-B00B-640ED28BC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6696744" cy="5918946"/>
          </a:xfrm>
        </p:spPr>
      </p:pic>
    </p:spTree>
    <p:extLst>
      <p:ext uri="{BB962C8B-B14F-4D97-AF65-F5344CB8AC3E}">
        <p14:creationId xmlns:p14="http://schemas.microsoft.com/office/powerpoint/2010/main" val="156296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C16B-D629-4B45-80AD-8F10ACD2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A871B-FA06-4C65-A664-7B437050C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0FE35-6388-4A0E-99EC-B8732CFA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25194" r="16926" b="5113"/>
          <a:stretch/>
        </p:blipFill>
        <p:spPr>
          <a:xfrm>
            <a:off x="251520" y="476672"/>
            <a:ext cx="881670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5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184E4-C1DF-4C10-9F82-1CE1AE02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BE833-5120-4C59-B52C-340D5C0B2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420A5-B62D-4593-B421-CFE9B64FE4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56452"/>
            <a:ext cx="7187952" cy="5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40C6-9D50-455A-9046-6A9CE65D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FBC6-8628-4A46-BFAD-E8086EDB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C67B0-74D7-421B-976F-6003A69E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07"/>
            <a:ext cx="9144000" cy="65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0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905A-6B96-43A6-9377-9E3E4B39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18BB3-0095-423C-A17C-0A2158916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941AB-DF3D-4791-AD68-87C37D2B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623887"/>
            <a:ext cx="73056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F5B9-1335-4DE7-A38F-0D9C7B21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336E1-0AE8-4E98-8044-22900F38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Continents – Europe, Asia, Oceania, Africa, South America, North America (and Antarctica)</a:t>
            </a:r>
          </a:p>
          <a:p>
            <a:r>
              <a:rPr lang="en-GB" dirty="0"/>
              <a:t>Oceans – Arctic, Atlantic, Indian, Pacific, Southern</a:t>
            </a:r>
          </a:p>
          <a:p>
            <a:r>
              <a:rPr lang="en-GB" dirty="0"/>
              <a:t>Directional vocabulary – south, south west, west, north west, north, north east, east, south east, </a:t>
            </a:r>
          </a:p>
          <a:p>
            <a:r>
              <a:rPr lang="en-GB" dirty="0"/>
              <a:t>Positional vocabulary – equator, northern hemisphere, southern hemisphere, Tropic of Cancer, Tropic of Capricorn, Arctic Circle, Antarctic Circle, latitude, longitude, Greenwich Meridian</a:t>
            </a:r>
          </a:p>
        </p:txBody>
      </p:sp>
    </p:spTree>
    <p:extLst>
      <p:ext uri="{BB962C8B-B14F-4D97-AF65-F5344CB8AC3E}">
        <p14:creationId xmlns:p14="http://schemas.microsoft.com/office/powerpoint/2010/main" val="173324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87CF-B400-4E0D-B492-FA96E8C4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completed by the end of the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5C44E-EC5A-4F80-BBCB-95BCF1CD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Spoken</a:t>
            </a:r>
          </a:p>
          <a:p>
            <a:r>
              <a:rPr lang="en-GB" dirty="0"/>
              <a:t>Describe the location of the continent and a country</a:t>
            </a:r>
          </a:p>
          <a:p>
            <a:r>
              <a:rPr lang="en-GB" dirty="0"/>
              <a:t>Describe a journey to the continent and between countries</a:t>
            </a:r>
          </a:p>
          <a:p>
            <a:r>
              <a:rPr lang="en-GB" dirty="0"/>
              <a:t>Discuss the patterns found on the human and physical maps</a:t>
            </a:r>
          </a:p>
          <a:p>
            <a:r>
              <a:rPr lang="en-GB" dirty="0"/>
              <a:t>Discussion as to whether ‘All continents are the same’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Recorded</a:t>
            </a:r>
          </a:p>
          <a:p>
            <a:r>
              <a:rPr lang="en-GB" dirty="0"/>
              <a:t>Blank A3 world map with continent and ocean labels</a:t>
            </a:r>
          </a:p>
          <a:p>
            <a:r>
              <a:rPr lang="en-GB" dirty="0"/>
              <a:t>Blank A4 map of continent with the countries and seas labelled</a:t>
            </a:r>
          </a:p>
          <a:p>
            <a:r>
              <a:rPr lang="en-GB" dirty="0"/>
              <a:t>Blank A4 map of continent with annotations showing the main human and physical features</a:t>
            </a:r>
          </a:p>
        </p:txBody>
      </p:sp>
    </p:spTree>
    <p:extLst>
      <p:ext uri="{BB962C8B-B14F-4D97-AF65-F5344CB8AC3E}">
        <p14:creationId xmlns:p14="http://schemas.microsoft.com/office/powerpoint/2010/main" val="65149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510213" cy="103894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Do you know any countries in Europe?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5014913" cy="44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69549"/>
            <a:ext cx="7772400" cy="1470025"/>
          </a:xfrm>
        </p:spPr>
        <p:txBody>
          <a:bodyPr/>
          <a:lstStyle/>
          <a:p>
            <a:pPr algn="ctr"/>
            <a:r>
              <a:rPr lang="en-GB" dirty="0"/>
              <a:t>All of Europe is the same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68960"/>
            <a:ext cx="6858000" cy="208823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agree?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What are your reasons?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0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E0A9-94B4-47C4-B819-CDEAD7C1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Europe actually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6C9F-8D2A-46D0-AD13-A3B5DFA3F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u="sng" dirty="0">
                <a:hlinkClick r:id="rId2"/>
              </a:rPr>
              <a:t>https://www.youtube.com/watch?v=fWydEjyNsQY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22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600" dirty="0"/>
              <a:t>European country game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9"/>
            <a:ext cx="8229600" cy="42484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3000" dirty="0"/>
              <a:t>Look at the pictures, say what you see and guess which country they make.</a:t>
            </a:r>
          </a:p>
          <a:p>
            <a:pPr marL="0" indent="0" eaLnBrk="1" hangingPunct="1">
              <a:buNone/>
              <a:defRPr/>
            </a:pPr>
            <a:endParaRPr lang="en-GB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9D6357-C5B5-4C98-9E3F-2DA90F1D9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4"/>
          <a:stretch/>
        </p:blipFill>
        <p:spPr>
          <a:xfrm>
            <a:off x="5300102" y="3178948"/>
            <a:ext cx="3380528" cy="240778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81BB9-E9F5-4E67-869B-D84EAABEDFB7}"/>
              </a:ext>
            </a:extLst>
          </p:cNvPr>
          <p:cNvCxnSpPr>
            <a:cxnSpLocks/>
          </p:cNvCxnSpPr>
          <p:nvPr/>
        </p:nvCxnSpPr>
        <p:spPr>
          <a:xfrm>
            <a:off x="3843899" y="4509120"/>
            <a:ext cx="3464405" cy="144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j0290311">
            <a:extLst>
              <a:ext uri="{FF2B5EF4-FFF2-40B4-BE49-F238E27FC236}">
                <a16:creationId xmlns:a16="http://schemas.microsoft.com/office/drawing/2014/main" id="{512E4C2D-F0EC-4711-ABBA-ABD086D4B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52" y="2943539"/>
            <a:ext cx="1791559" cy="270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775CD4-AC5B-4AC2-80B0-8D810FAA162B}"/>
              </a:ext>
            </a:extLst>
          </p:cNvPr>
          <p:cNvSpPr/>
          <p:nvPr/>
        </p:nvSpPr>
        <p:spPr>
          <a:xfrm>
            <a:off x="471536" y="3429000"/>
            <a:ext cx="97206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1887C5-8D69-4731-9ECF-58A31B45499E}"/>
              </a:ext>
            </a:extLst>
          </p:cNvPr>
          <p:cNvSpPr txBox="1">
            <a:spLocks noChangeArrowheads="1"/>
          </p:cNvSpPr>
          <p:nvPr/>
        </p:nvSpPr>
        <p:spPr>
          <a:xfrm>
            <a:off x="3146340" y="3064574"/>
            <a:ext cx="2007583" cy="458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sz="4050" dirty="0"/>
              <a:t>= Ukraine</a:t>
            </a:r>
          </a:p>
        </p:txBody>
      </p:sp>
    </p:spTree>
    <p:extLst>
      <p:ext uri="{BB962C8B-B14F-4D97-AF65-F5344CB8AC3E}">
        <p14:creationId xmlns:p14="http://schemas.microsoft.com/office/powerpoint/2010/main" val="50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872" y="3567171"/>
            <a:ext cx="2460631" cy="113341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GB" sz="4050" dirty="0"/>
              <a:t>= Great Britain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72" y="923211"/>
            <a:ext cx="2492811" cy="2492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1254" y="923211"/>
            <a:ext cx="2818210" cy="242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56" y="923212"/>
            <a:ext cx="2507456" cy="1621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4"/>
          <a:stretch/>
        </p:blipFill>
        <p:spPr>
          <a:xfrm>
            <a:off x="5100638" y="3171526"/>
            <a:ext cx="3732525" cy="265849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674503" y="4004872"/>
            <a:ext cx="3084253" cy="367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6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CDEB-DEC4-4B48-B764-57C5700C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4330823" cy="1143000"/>
          </a:xfrm>
        </p:spPr>
        <p:txBody>
          <a:bodyPr>
            <a:normAutofit/>
          </a:bodyPr>
          <a:lstStyle/>
          <a:p>
            <a:r>
              <a:rPr lang="en-GB" dirty="0"/>
              <a:t>Let’s start with the Isle of Wight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878E-E298-4E15-8137-140439302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1"/>
            <a:ext cx="4657725" cy="403244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Can you remember how to describe where the Isle of Wight is?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Key vocabulary</a:t>
            </a:r>
            <a:r>
              <a:rPr lang="en-GB" dirty="0"/>
              <a:t>: North of, East of, South of, West of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3242A-8DB6-4FA0-9C47-6CBDB9B7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124744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6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CDEB-DEC4-4B48-B764-57C5700C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Europe?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8136-50D9-4936-B9C9-1584BB24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Blank A3 map of the world continents</a:t>
            </a:r>
          </a:p>
          <a:p>
            <a:endParaRPr lang="en-GB" dirty="0"/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the continent of Europe and the surrounding oceans and seas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the location of Europe from the UK using the eight point compass directions, continents and oceans.</a:t>
            </a:r>
          </a:p>
          <a:p>
            <a:pPr marL="0" indent="0">
              <a:buNone/>
            </a:pPr>
            <a:r>
              <a:rPr lang="en-GB" dirty="0"/>
              <a:t>Extension – which continents, seas and countries would you cross on your way to Europe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28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D6A2-433B-46EF-957C-A986DE4A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major countries in Europe?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A2D5-4709-4B8A-9893-E392E5882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dirty="0"/>
              <a:t>Find the following countries on the A4 Europe map; </a:t>
            </a:r>
            <a:r>
              <a:rPr lang="en-GB" b="1" dirty="0"/>
              <a:t>UK, Italy, Iceland, Greece, Russia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the countries on your Europe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Choose one country and describe where it is to your partner using continent and compass directions.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a journey between all of the countries -  you choose where you start.</a:t>
            </a:r>
          </a:p>
        </p:txBody>
      </p:sp>
    </p:spTree>
    <p:extLst>
      <p:ext uri="{BB962C8B-B14F-4D97-AF65-F5344CB8AC3E}">
        <p14:creationId xmlns:p14="http://schemas.microsoft.com/office/powerpoint/2010/main" val="18203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138</TotalTime>
  <Words>599</Words>
  <Application>Microsoft Office PowerPoint</Application>
  <PresentationFormat>On-screen Show (4:3)</PresentationFormat>
  <Paragraphs>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HIAS PowerPoint template</vt:lpstr>
      <vt:lpstr>A trip around Europe: All of the Europe is the same…</vt:lpstr>
      <vt:lpstr>Do you know any countries in Europe?</vt:lpstr>
      <vt:lpstr>All of Europe is the same</vt:lpstr>
      <vt:lpstr>What does Europe actually look like?</vt:lpstr>
      <vt:lpstr>European country game</vt:lpstr>
      <vt:lpstr>PowerPoint Presentation</vt:lpstr>
      <vt:lpstr>Let’s start with the Isle of Wight</vt:lpstr>
      <vt:lpstr>Where is Europe?</vt:lpstr>
      <vt:lpstr>What are the major countries in Europe?</vt:lpstr>
      <vt:lpstr>What is Europe like?</vt:lpstr>
      <vt:lpstr>What is Europe like?</vt:lpstr>
      <vt:lpstr>A trip around the world: All continents are the same…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vocabulary</vt:lpstr>
      <vt:lpstr>Work completed by the end of the lesson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cseiiarm</dc:creator>
  <cp:lastModifiedBy>Falcon, Karen</cp:lastModifiedBy>
  <cp:revision>42</cp:revision>
  <dcterms:created xsi:type="dcterms:W3CDTF">2013-12-20T14:21:04Z</dcterms:created>
  <dcterms:modified xsi:type="dcterms:W3CDTF">2019-05-13T15:30:48Z</dcterms:modified>
</cp:coreProperties>
</file>