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C6F1-FA4B-4AA8-A930-85F944077545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151C-1FF3-4457-8A78-BA8E75C2C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072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C6F1-FA4B-4AA8-A930-85F944077545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151C-1FF3-4457-8A78-BA8E75C2C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08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C6F1-FA4B-4AA8-A930-85F944077545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151C-1FF3-4457-8A78-BA8E75C2C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815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C6F1-FA4B-4AA8-A930-85F944077545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151C-1FF3-4457-8A78-BA8E75C2C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495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C6F1-FA4B-4AA8-A930-85F944077545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151C-1FF3-4457-8A78-BA8E75C2C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305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C6F1-FA4B-4AA8-A930-85F944077545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151C-1FF3-4457-8A78-BA8E75C2C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936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C6F1-FA4B-4AA8-A930-85F944077545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151C-1FF3-4457-8A78-BA8E75C2C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222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C6F1-FA4B-4AA8-A930-85F944077545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151C-1FF3-4457-8A78-BA8E75C2C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358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C6F1-FA4B-4AA8-A930-85F944077545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151C-1FF3-4457-8A78-BA8E75C2C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347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C6F1-FA4B-4AA8-A930-85F944077545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151C-1FF3-4457-8A78-BA8E75C2C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495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C6F1-FA4B-4AA8-A930-85F944077545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151C-1FF3-4457-8A78-BA8E75C2C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103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3C6F1-FA4B-4AA8-A930-85F944077545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B151C-1FF3-4457-8A78-BA8E75C2C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882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ln w="57150">
            <a:solidFill>
              <a:srgbClr val="00B050"/>
            </a:solidFill>
          </a:ln>
        </p:spPr>
        <p:txBody>
          <a:bodyPr/>
          <a:lstStyle/>
          <a:p>
            <a:r>
              <a:rPr lang="en-GB" dirty="0"/>
              <a:t>Revision game</a:t>
            </a:r>
          </a:p>
        </p:txBody>
      </p:sp>
    </p:spTree>
    <p:extLst>
      <p:ext uri="{BB962C8B-B14F-4D97-AF65-F5344CB8AC3E}">
        <p14:creationId xmlns:p14="http://schemas.microsoft.com/office/powerpoint/2010/main" val="4069555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27017"/>
            <a:ext cx="10515600" cy="5549946"/>
          </a:xfrm>
          <a:ln w="57150">
            <a:solidFill>
              <a:srgbClr val="00B050"/>
            </a:solidFill>
          </a:ln>
        </p:spPr>
        <p:txBody>
          <a:bodyPr>
            <a:normAutofit lnSpcReduction="10000"/>
          </a:bodyPr>
          <a:lstStyle/>
          <a:p>
            <a:r>
              <a:rPr lang="en-GB" dirty="0"/>
              <a:t>Step 1 – divide class into teams. </a:t>
            </a:r>
          </a:p>
          <a:p>
            <a:pPr marL="0" indent="0">
              <a:buNone/>
            </a:pPr>
            <a:r>
              <a:rPr lang="en-GB" dirty="0"/>
              <a:t>	(Doesn’t matter how many teams you have but each team will 	need to be represented by a different colour)</a:t>
            </a:r>
          </a:p>
          <a:p>
            <a:r>
              <a:rPr lang="en-GB" dirty="0"/>
              <a:t>Step 2 – Each group writes revision questions onto cards with the answer (Can be True/false, multiple choice or Q &amp; A)</a:t>
            </a:r>
          </a:p>
          <a:p>
            <a:r>
              <a:rPr lang="en-GB" dirty="0"/>
              <a:t>Make sure questions are not repeated.</a:t>
            </a:r>
          </a:p>
          <a:p>
            <a:r>
              <a:rPr lang="en-GB" dirty="0"/>
              <a:t>There need to be 51 Questions in total (50 States + 1 tie breaker)</a:t>
            </a:r>
          </a:p>
          <a:p>
            <a:r>
              <a:rPr lang="en-GB" dirty="0"/>
              <a:t>Step 3 – Collect Q cards in and begin quiz. Set a time limit and other rules about passing Q’s etc.</a:t>
            </a:r>
          </a:p>
          <a:p>
            <a:r>
              <a:rPr lang="en-GB" dirty="0"/>
              <a:t>Step 4 – when a team answers a Q correctly they can choose a state to colour in their colour.</a:t>
            </a:r>
          </a:p>
          <a:p>
            <a:r>
              <a:rPr lang="en-GB" dirty="0"/>
              <a:t>Step 5 – Once all states are coloured you should be able to determine which team is in charge of America and reward accordingly.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2570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9500" y="156755"/>
            <a:ext cx="10463746" cy="6539842"/>
          </a:xfrm>
          <a:prstGeom prst="rect">
            <a:avLst/>
          </a:prstGeom>
          <a:ln w="57150">
            <a:solidFill>
              <a:srgbClr val="00B050"/>
            </a:solidFill>
          </a:ln>
        </p:spPr>
      </p:pic>
    </p:spTree>
    <p:extLst>
      <p:ext uri="{BB962C8B-B14F-4D97-AF65-F5344CB8AC3E}">
        <p14:creationId xmlns:p14="http://schemas.microsoft.com/office/powerpoint/2010/main" val="3316864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2137</TotalTime>
  <Words>152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Revision game</vt:lpstr>
      <vt:lpstr>PowerPoint Presentation</vt:lpstr>
      <vt:lpstr>PowerPoint Presentation</vt:lpstr>
    </vt:vector>
  </TitlesOfParts>
  <Company>FCC-SCCM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 game</dc:title>
  <dc:creator>Mrs A Fielding</dc:creator>
  <cp:lastModifiedBy>Broadribb, Kate</cp:lastModifiedBy>
  <cp:revision>1</cp:revision>
  <dcterms:created xsi:type="dcterms:W3CDTF">2022-09-12T15:56:54Z</dcterms:created>
  <dcterms:modified xsi:type="dcterms:W3CDTF">2022-09-14T06:19:04Z</dcterms:modified>
</cp:coreProperties>
</file>