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58" r:id="rId4"/>
    <p:sldId id="278" r:id="rId5"/>
    <p:sldId id="261" r:id="rId6"/>
    <p:sldId id="260" r:id="rId7"/>
    <p:sldId id="275" r:id="rId8"/>
    <p:sldId id="277" r:id="rId9"/>
    <p:sldId id="264" r:id="rId10"/>
    <p:sldId id="276" r:id="rId11"/>
    <p:sldId id="259" r:id="rId12"/>
    <p:sldId id="26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47" autoAdjust="0"/>
  </p:normalViewPr>
  <p:slideViewPr>
    <p:cSldViewPr>
      <p:cViewPr varScale="1">
        <p:scale>
          <a:sx n="53" d="100"/>
          <a:sy n="53" d="100"/>
        </p:scale>
        <p:origin x="24" y="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244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092" y="0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r">
              <a:defRPr sz="1200"/>
            </a:lvl1pPr>
          </a:lstStyle>
          <a:p>
            <a:fld id="{33952516-F3B0-448C-A53D-4235710A7A92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305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092" y="9429305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r">
              <a:defRPr sz="1200"/>
            </a:lvl1pPr>
          </a:lstStyle>
          <a:p>
            <a:fld id="{552AFB23-EBB9-4A25-A620-26D9B7B94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83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092" y="0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r">
              <a:defRPr sz="1200"/>
            </a:lvl1pPr>
          </a:lstStyle>
          <a:p>
            <a:fld id="{E25118A7-E0DA-4F61-994A-99213ABBEA3F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03" tIns="44102" rIns="88203" bIns="4410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60" y="4714653"/>
            <a:ext cx="5439355" cy="4466756"/>
          </a:xfrm>
          <a:prstGeom prst="rect">
            <a:avLst/>
          </a:prstGeom>
        </p:spPr>
        <p:txBody>
          <a:bodyPr vert="horz" lIns="88203" tIns="44102" rIns="88203" bIns="4410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092" y="9429305"/>
            <a:ext cx="2946065" cy="49579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r">
              <a:defRPr sz="1200"/>
            </a:lvl1pPr>
          </a:lstStyle>
          <a:p>
            <a:fld id="{26772EB6-3975-4D52-80ED-BFAA1A694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85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Note: Stop at the</a:t>
            </a:r>
            <a:r>
              <a:rPr lang="en-GB" baseline="0" dirty="0"/>
              <a:t> end of Indonesia as it goes into Australia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72EB6-3975-4D52-80ED-BFAA1A69427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79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>
            <a:solidFill>
              <a:srgbClr val="00B0F0"/>
            </a:solidFill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>
            <a:solidFill>
              <a:srgbClr val="00B0F0"/>
            </a:solidFill>
          </a:ln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143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1"/>
            <a:ext cx="8229600" cy="403244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81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00995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986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032448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032448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294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80"/>
            <a:ext cx="4040188" cy="360040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09118"/>
            <a:ext cx="4041775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80"/>
            <a:ext cx="4041775" cy="3600400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01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27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792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16831"/>
            <a:ext cx="5111750" cy="4032449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03055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927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752" y="4800600"/>
            <a:ext cx="54864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3752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3752" y="5367338"/>
            <a:ext cx="54864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553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61310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16831"/>
            <a:ext cx="8229600" cy="4032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8" b="43192"/>
          <a:stretch/>
        </p:blipFill>
        <p:spPr bwMode="auto">
          <a:xfrm>
            <a:off x="7436139" y="4653135"/>
            <a:ext cx="1888389" cy="2218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2480" y="260648"/>
            <a:ext cx="1980000" cy="76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62400"/>
            <a:ext cx="1911600" cy="507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6021288"/>
            <a:ext cx="1911600" cy="60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7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G_CfbUQKq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27225-848C-43E7-8DB7-8A61283EC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A trip around the world:</a:t>
            </a:r>
            <a:br>
              <a:rPr lang="en-GB" dirty="0"/>
            </a:br>
            <a:r>
              <a:rPr lang="en-GB" dirty="0"/>
              <a:t>All continents are the same…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7DA47B-4A4D-4B86-AECF-FE221D90F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59710"/>
            <a:ext cx="6858000" cy="124182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To embed geography knowledge of the UK and continents using geography skills</a:t>
            </a:r>
          </a:p>
        </p:txBody>
      </p:sp>
    </p:spTree>
    <p:extLst>
      <p:ext uri="{BB962C8B-B14F-4D97-AF65-F5344CB8AC3E}">
        <p14:creationId xmlns:p14="http://schemas.microsoft.com/office/powerpoint/2010/main" val="2982663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100" y="1"/>
            <a:ext cx="88834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94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3F5B9-1335-4DE7-A38F-0D9C7B21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336E1-0AE8-4E98-8044-22900F383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Continents – Europe, Asia, Oceania, Africa, South America, North America (and Antarctica)</a:t>
            </a:r>
          </a:p>
          <a:p>
            <a:r>
              <a:rPr lang="en-GB" dirty="0"/>
              <a:t>Oceans – Arctic, Atlantic, Indian, Pacific, Southern</a:t>
            </a:r>
          </a:p>
          <a:p>
            <a:r>
              <a:rPr lang="en-GB" dirty="0"/>
              <a:t>Directional vocabulary – south, south west, west, north west, north, north east, east, south east, </a:t>
            </a:r>
          </a:p>
          <a:p>
            <a:r>
              <a:rPr lang="en-GB" dirty="0"/>
              <a:t>Positional vocabulary – equator, northern hemisphere, southern hemisphere, Tropic of Cancer, Tropic of Capricorn, Arctic Circle, Antarctic Circle, latitude, longitude, Greenwich Meridian</a:t>
            </a:r>
          </a:p>
        </p:txBody>
      </p:sp>
    </p:spTree>
    <p:extLst>
      <p:ext uri="{BB962C8B-B14F-4D97-AF65-F5344CB8AC3E}">
        <p14:creationId xmlns:p14="http://schemas.microsoft.com/office/powerpoint/2010/main" val="173324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587CF-B400-4E0D-B492-FA96E8C4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 completed by the end of the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5C44E-EC5A-4F80-BBCB-95BCF1CD3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Spoken</a:t>
            </a:r>
          </a:p>
          <a:p>
            <a:r>
              <a:rPr lang="en-GB" dirty="0"/>
              <a:t>Describe the location of the continent and a country</a:t>
            </a:r>
          </a:p>
          <a:p>
            <a:r>
              <a:rPr lang="en-GB" dirty="0"/>
              <a:t>Describe a journey to the continent and between countries</a:t>
            </a:r>
          </a:p>
          <a:p>
            <a:r>
              <a:rPr lang="en-GB" dirty="0"/>
              <a:t>Discuss the patterns found on the human and physical maps</a:t>
            </a:r>
          </a:p>
          <a:p>
            <a:r>
              <a:rPr lang="en-GB" dirty="0"/>
              <a:t>Discussion as to whether ‘All continents are the same’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Recorded</a:t>
            </a:r>
          </a:p>
          <a:p>
            <a:r>
              <a:rPr lang="en-GB" dirty="0"/>
              <a:t>Blank A3 world map with continent and ocean labels</a:t>
            </a:r>
          </a:p>
          <a:p>
            <a:r>
              <a:rPr lang="en-GB" dirty="0"/>
              <a:t>Blank A4 map of continent with the countries and seas labelled</a:t>
            </a:r>
          </a:p>
          <a:p>
            <a:r>
              <a:rPr lang="en-GB" dirty="0"/>
              <a:t>Blank A4 map of continent with annotations showing the main human and physical features</a:t>
            </a:r>
          </a:p>
        </p:txBody>
      </p:sp>
    </p:spTree>
    <p:extLst>
      <p:ext uri="{BB962C8B-B14F-4D97-AF65-F5344CB8AC3E}">
        <p14:creationId xmlns:p14="http://schemas.microsoft.com/office/powerpoint/2010/main" val="65149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27225-848C-43E7-8DB7-8A61283EC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All continents are the same…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7DA47B-4A4D-4B86-AECF-FE221D90F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59710"/>
            <a:ext cx="6858000" cy="1241822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Do you agree?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Class vote: Yes or No</a:t>
            </a:r>
          </a:p>
        </p:txBody>
      </p:sp>
    </p:spTree>
    <p:extLst>
      <p:ext uri="{BB962C8B-B14F-4D97-AF65-F5344CB8AC3E}">
        <p14:creationId xmlns:p14="http://schemas.microsoft.com/office/powerpoint/2010/main" val="257850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4CDEB-DEC4-4B48-B764-57C5700C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is Asia?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8136-50D9-4936-B9C9-1584BB240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3"/>
              </a:rPr>
              <a:t>https://www.youtube.com/watch?v=IG_CfbUQKqI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328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4CDEB-DEC4-4B48-B764-57C5700C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is Asia?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8136-50D9-4936-B9C9-1584BB240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Blank A3 map of the world continents</a:t>
            </a:r>
          </a:p>
          <a:p>
            <a:endParaRPr lang="en-GB" dirty="0"/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Label the continent of Asia and the surrounding oceans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Describe the location of Asia from the UK using the eight point compass directions, continents and oceans.</a:t>
            </a:r>
          </a:p>
          <a:p>
            <a:pPr marL="0" indent="0">
              <a:buNone/>
            </a:pPr>
            <a:r>
              <a:rPr lang="en-GB" dirty="0"/>
              <a:t>Extension – which continents, seas and countries would you cross on your way to Asia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51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D6A2-433B-46EF-957C-A986DE4A1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major countries in Asia?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5A2D5-4709-4B8A-9893-E392E5882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en-GB" dirty="0"/>
              <a:t>Find the following countries on the A4 Asia map;</a:t>
            </a:r>
          </a:p>
          <a:p>
            <a:pPr marL="0" indent="0">
              <a:buNone/>
            </a:pPr>
            <a:r>
              <a:rPr lang="it-IT" b="1" dirty="0"/>
              <a:t>China, India, Japan, United Arab Emirates, Indonesia </a:t>
            </a:r>
            <a:endParaRPr lang="en-GB" b="1" dirty="0"/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Label the countries on your Asia map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Choose one country and describe where it is to your partner using continent and compass directions.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Describe a journey between all of the countries -  you choose where you start.</a:t>
            </a:r>
          </a:p>
        </p:txBody>
      </p:sp>
    </p:spTree>
    <p:extLst>
      <p:ext uri="{BB962C8B-B14F-4D97-AF65-F5344CB8AC3E}">
        <p14:creationId xmlns:p14="http://schemas.microsoft.com/office/powerpoint/2010/main" val="1820335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DF1C-0A38-4DB8-A417-7A110400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Asia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ABFE7-0598-4756-B07C-1EBF1C8C0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3204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Use the maps to find out about the human and physical patterns of Asia.</a:t>
            </a:r>
          </a:p>
          <a:p>
            <a:pPr marL="0" indent="0">
              <a:buNone/>
            </a:pPr>
            <a:endParaRPr lang="en-GB" dirty="0"/>
          </a:p>
          <a:p>
            <a:pPr marL="385763" indent="-385763">
              <a:buAutoNum type="arabicPeriod"/>
            </a:pPr>
            <a:r>
              <a:rPr lang="en-GB" dirty="0"/>
              <a:t>Which maps are physical? What does physical mean?</a:t>
            </a:r>
          </a:p>
          <a:p>
            <a:pPr marL="385763" indent="-385763">
              <a:buAutoNum type="arabicPeriod"/>
            </a:pPr>
            <a:r>
              <a:rPr lang="en-GB" dirty="0"/>
              <a:t>Which maps are human? What does human mean?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Look at the maps using the following </a:t>
            </a:r>
            <a:r>
              <a:rPr lang="en-GB" b="1" dirty="0"/>
              <a:t>TIP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 – Title </a:t>
            </a:r>
            <a:r>
              <a:rPr lang="en-GB" dirty="0"/>
              <a:t>– what does it say?</a:t>
            </a:r>
          </a:p>
          <a:p>
            <a:pPr marL="0" indent="0">
              <a:buNone/>
            </a:pPr>
            <a:r>
              <a:rPr lang="en-GB" b="1" dirty="0"/>
              <a:t>I – Information </a:t>
            </a:r>
            <a:r>
              <a:rPr lang="en-GB" dirty="0"/>
              <a:t>– what does the key show?</a:t>
            </a:r>
          </a:p>
          <a:p>
            <a:pPr marL="0" indent="0">
              <a:buNone/>
            </a:pPr>
            <a:r>
              <a:rPr lang="en-GB" b="1" dirty="0"/>
              <a:t>P – Pattern </a:t>
            </a:r>
            <a:r>
              <a:rPr lang="en-GB" dirty="0"/>
              <a:t>– what is the pattern of the map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Physical </a:t>
            </a:r>
          </a:p>
          <a:p>
            <a:r>
              <a:rPr lang="en-GB" dirty="0"/>
              <a:t>Settlement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8233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DF1C-0A38-4DB8-A417-7A110400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Asia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ABFE7-0598-4756-B07C-1EBF1C8C0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Look at the maps using the following TIP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 – Title – what does it say?</a:t>
            </a:r>
          </a:p>
          <a:p>
            <a:pPr marL="0" indent="0">
              <a:buNone/>
            </a:pPr>
            <a:r>
              <a:rPr lang="en-GB" dirty="0"/>
              <a:t>I – Information – what does the key show?</a:t>
            </a:r>
          </a:p>
          <a:p>
            <a:pPr marL="0" indent="0">
              <a:buNone/>
            </a:pPr>
            <a:r>
              <a:rPr lang="en-GB" dirty="0"/>
              <a:t>P – Pattern – what is the pattern of the map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Identify the main human and physical features using the human and physical maps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Annotate your map with words or symbols and a key to show your findings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2320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WAGOLL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9525" t="15000" r="39369" b="6601"/>
          <a:stretch/>
        </p:blipFill>
        <p:spPr>
          <a:xfrm rot="16200000">
            <a:off x="1887879" y="360362"/>
            <a:ext cx="5076563" cy="719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727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27225-848C-43E7-8DB7-8A61283EC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A trip around the world:</a:t>
            </a:r>
            <a:br>
              <a:rPr lang="en-GB" dirty="0"/>
            </a:br>
            <a:r>
              <a:rPr lang="en-GB" dirty="0"/>
              <a:t>All continents are the same…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7DA47B-4A4D-4B86-AECF-FE221D90F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59710"/>
            <a:ext cx="6858000" cy="1241822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Do you still agree?</a:t>
            </a:r>
          </a:p>
          <a:p>
            <a:r>
              <a:rPr lang="en-GB" dirty="0">
                <a:solidFill>
                  <a:schemeClr val="tx1"/>
                </a:solidFill>
              </a:rPr>
              <a:t>Class vote: Yes or No</a:t>
            </a:r>
          </a:p>
          <a:p>
            <a:r>
              <a:rPr lang="en-GB" dirty="0">
                <a:solidFill>
                  <a:schemeClr val="tx1"/>
                </a:solidFill>
              </a:rPr>
              <a:t>What evidence have you found this lesson to back up your opinion?</a:t>
            </a:r>
          </a:p>
        </p:txBody>
      </p:sp>
    </p:spTree>
    <p:extLst>
      <p:ext uri="{BB962C8B-B14F-4D97-AF65-F5344CB8AC3E}">
        <p14:creationId xmlns:p14="http://schemas.microsoft.com/office/powerpoint/2010/main" val="336544405"/>
      </p:ext>
    </p:extLst>
  </p:cSld>
  <p:clrMapOvr>
    <a:masterClrMapping/>
  </p:clrMapOvr>
</p:sld>
</file>

<file path=ppt/theme/theme1.xml><?xml version="1.0" encoding="utf-8"?>
<a:theme xmlns:a="http://schemas.openxmlformats.org/drawingml/2006/main" name="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HIAS PowerPoint template</Template>
  <TotalTime>78</TotalTime>
  <Words>540</Words>
  <Application>Microsoft Office PowerPoint</Application>
  <PresentationFormat>On-screen Show (4:3)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HIAS PowerPoint template</vt:lpstr>
      <vt:lpstr>A trip around the world: All continents are the same…</vt:lpstr>
      <vt:lpstr>All continents are the same…</vt:lpstr>
      <vt:lpstr>Where is Asia?</vt:lpstr>
      <vt:lpstr>Where is Asia?</vt:lpstr>
      <vt:lpstr>What are the major countries in Asia?</vt:lpstr>
      <vt:lpstr>What is Asia like?</vt:lpstr>
      <vt:lpstr>What is Asia like?</vt:lpstr>
      <vt:lpstr>WAGOLL</vt:lpstr>
      <vt:lpstr>A trip around the world: All continents are the same…</vt:lpstr>
      <vt:lpstr>PowerPoint Presentation</vt:lpstr>
      <vt:lpstr>Key vocabulary</vt:lpstr>
      <vt:lpstr>Work completed by the end of the lesson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cseiiarm</dc:creator>
  <cp:lastModifiedBy>Falcon, Karen</cp:lastModifiedBy>
  <cp:revision>16</cp:revision>
  <cp:lastPrinted>2019-05-08T07:30:19Z</cp:lastPrinted>
  <dcterms:created xsi:type="dcterms:W3CDTF">2013-12-20T14:21:04Z</dcterms:created>
  <dcterms:modified xsi:type="dcterms:W3CDTF">2019-05-13T07:50:53Z</dcterms:modified>
</cp:coreProperties>
</file>