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5" r:id="rId3"/>
    <p:sldId id="280" r:id="rId4"/>
    <p:sldId id="258" r:id="rId5"/>
    <p:sldId id="283" r:id="rId6"/>
    <p:sldId id="284" r:id="rId7"/>
    <p:sldId id="287" r:id="rId8"/>
    <p:sldId id="278" r:id="rId9"/>
    <p:sldId id="276" r:id="rId10"/>
    <p:sldId id="288" r:id="rId11"/>
    <p:sldId id="289" r:id="rId12"/>
    <p:sldId id="285" r:id="rId13"/>
    <p:sldId id="286" r:id="rId14"/>
    <p:sldId id="277" r:id="rId15"/>
    <p:sldId id="290" r:id="rId16"/>
    <p:sldId id="259" r:id="rId17"/>
    <p:sldId id="266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47" autoAdjust="0"/>
  </p:normalViewPr>
  <p:slideViewPr>
    <p:cSldViewPr>
      <p:cViewPr varScale="1">
        <p:scale>
          <a:sx n="53" d="100"/>
          <a:sy n="53" d="100"/>
        </p:scale>
        <p:origin x="24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24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33952516-F3B0-448C-A53D-4235710A7A92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552AFB23-EBB9-4A25-A620-26D9B7B94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8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092" y="0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/>
          <a:lstStyle>
            <a:lvl1pPr algn="r">
              <a:defRPr sz="1200"/>
            </a:lvl1pPr>
          </a:lstStyle>
          <a:p>
            <a:fld id="{E25118A7-E0DA-4F61-994A-99213ABBEA3F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03" tIns="44102" rIns="88203" bIns="441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60" y="4714653"/>
            <a:ext cx="5439355" cy="4466756"/>
          </a:xfrm>
          <a:prstGeom prst="rect">
            <a:avLst/>
          </a:prstGeom>
        </p:spPr>
        <p:txBody>
          <a:bodyPr vert="horz" lIns="88203" tIns="44102" rIns="88203" bIns="441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092" y="9429305"/>
            <a:ext cx="2946065" cy="495793"/>
          </a:xfrm>
          <a:prstGeom prst="rect">
            <a:avLst/>
          </a:prstGeom>
        </p:spPr>
        <p:txBody>
          <a:bodyPr vert="horz" lIns="88203" tIns="44102" rIns="88203" bIns="44102" rtlCol="0" anchor="b"/>
          <a:lstStyle>
            <a:lvl1pPr algn="r">
              <a:defRPr sz="1200"/>
            </a:lvl1pPr>
          </a:lstStyle>
          <a:p>
            <a:fld id="{26772EB6-3975-4D52-80ED-BFAA1A694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eology.com/world/dominican-republic-satellite-image.shtml" TargetMode="External"/><Relationship Id="rId13" Type="http://schemas.openxmlformats.org/officeDocument/2006/relationships/hyperlink" Target="https://geology.com/world/honduras-satellite-image.shtml" TargetMode="External"/><Relationship Id="rId18" Type="http://schemas.openxmlformats.org/officeDocument/2006/relationships/hyperlink" Target="https://geology.com/world/the-united-states-of-america-satellite-image.shtml" TargetMode="External"/><Relationship Id="rId3" Type="http://schemas.openxmlformats.org/officeDocument/2006/relationships/hyperlink" Target="https://geology.com/world/caribbean-satellite-image.shtml" TargetMode="External"/><Relationship Id="rId21" Type="http://schemas.openxmlformats.org/officeDocument/2006/relationships/hyperlink" Target="https://geology.com/world/puerto-rico-satellite-image.shtml" TargetMode="External"/><Relationship Id="rId7" Type="http://schemas.openxmlformats.org/officeDocument/2006/relationships/hyperlink" Target="https://geology.com/world/cuba-satellite-image.shtml" TargetMode="External"/><Relationship Id="rId12" Type="http://schemas.openxmlformats.org/officeDocument/2006/relationships/hyperlink" Target="https://geology.com/world/haiti-satellite-image.shtml" TargetMode="External"/><Relationship Id="rId17" Type="http://schemas.openxmlformats.org/officeDocument/2006/relationships/hyperlink" Target="https://geology.com/world/panama-satellite-image.shtml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s://geology.com/world/nicaragua-satellite-image.shtml" TargetMode="External"/><Relationship Id="rId20" Type="http://schemas.openxmlformats.org/officeDocument/2006/relationships/hyperlink" Target="https://geology.com/world/greenland-satellite-image.shtml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eology.com/world/costa-rica-satellite-image.shtml" TargetMode="External"/><Relationship Id="rId11" Type="http://schemas.openxmlformats.org/officeDocument/2006/relationships/hyperlink" Target="https://geology.com/world/guatemala-satellite-image.shtml" TargetMode="External"/><Relationship Id="rId5" Type="http://schemas.openxmlformats.org/officeDocument/2006/relationships/hyperlink" Target="https://geology.com/world/canada-satellite-image.shtml" TargetMode="External"/><Relationship Id="rId15" Type="http://schemas.openxmlformats.org/officeDocument/2006/relationships/hyperlink" Target="https://geology.com/world/mexico-satellite-image.shtml" TargetMode="External"/><Relationship Id="rId10" Type="http://schemas.openxmlformats.org/officeDocument/2006/relationships/hyperlink" Target="https://geology.com/world/grenada-satellite-image.shtml" TargetMode="External"/><Relationship Id="rId19" Type="http://schemas.openxmlformats.org/officeDocument/2006/relationships/hyperlink" Target="https://geology.com/world/bermuda-satellite-image.shtml" TargetMode="External"/><Relationship Id="rId4" Type="http://schemas.openxmlformats.org/officeDocument/2006/relationships/hyperlink" Target="https://geology.com/world/belize-satellite-image.shtml" TargetMode="External"/><Relationship Id="rId9" Type="http://schemas.openxmlformats.org/officeDocument/2006/relationships/hyperlink" Target="https://geology.com/world/el-salvador-satellite-image.shtml" TargetMode="External"/><Relationship Id="rId14" Type="http://schemas.openxmlformats.org/officeDocument/2006/relationships/hyperlink" Target="https://geology.com/world/jamaica-satellite-image.s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Don’t have the volume on the clip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712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to point to on board or on own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0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030">
              <a:defRPr/>
            </a:pPr>
            <a:r>
              <a:rPr lang="en-GB" dirty="0"/>
              <a:t>Extension –</a:t>
            </a:r>
            <a:r>
              <a:rPr lang="en-GB" baseline="0" dirty="0"/>
              <a:t> this could be done as a straight forward West across the Atlantic then North up through the countries or students could go the long way round.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09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Antigua and Barbuda, </a:t>
            </a:r>
            <a:r>
              <a:rPr lang="en-GB" b="1" dirty="0">
                <a:hlinkClick r:id="rId3"/>
              </a:rPr>
              <a:t>The Bahamas</a:t>
            </a:r>
            <a:r>
              <a:rPr lang="en-GB" dirty="0"/>
              <a:t>, Barbados, </a:t>
            </a:r>
            <a:r>
              <a:rPr lang="en-GB" b="1" dirty="0">
                <a:hlinkClick r:id="rId4"/>
              </a:rPr>
              <a:t>Belize</a:t>
            </a:r>
            <a:r>
              <a:rPr lang="en-GB" dirty="0"/>
              <a:t>, </a:t>
            </a:r>
            <a:r>
              <a:rPr lang="en-GB" b="1" dirty="0">
                <a:hlinkClick r:id="rId5"/>
              </a:rPr>
              <a:t>Canada</a:t>
            </a:r>
            <a:r>
              <a:rPr lang="en-GB" dirty="0"/>
              <a:t>, </a:t>
            </a:r>
            <a:r>
              <a:rPr lang="en-GB" b="1" dirty="0">
                <a:hlinkClick r:id="rId6"/>
              </a:rPr>
              <a:t>Costa Rica</a:t>
            </a:r>
            <a:r>
              <a:rPr lang="en-GB" dirty="0"/>
              <a:t>, </a:t>
            </a:r>
            <a:r>
              <a:rPr lang="en-GB" b="1" dirty="0">
                <a:hlinkClick r:id="rId7"/>
              </a:rPr>
              <a:t>Cuba</a:t>
            </a:r>
            <a:r>
              <a:rPr lang="en-GB" dirty="0"/>
              <a:t>, Dominica, </a:t>
            </a:r>
            <a:r>
              <a:rPr lang="en-GB" b="1" dirty="0">
                <a:hlinkClick r:id="rId8"/>
              </a:rPr>
              <a:t>Dominican Republic</a:t>
            </a:r>
            <a:r>
              <a:rPr lang="en-GB" dirty="0"/>
              <a:t>, </a:t>
            </a:r>
            <a:r>
              <a:rPr lang="en-GB" b="1" dirty="0">
                <a:hlinkClick r:id="rId9"/>
              </a:rPr>
              <a:t>El Salvador</a:t>
            </a:r>
            <a:r>
              <a:rPr lang="en-GB" dirty="0"/>
              <a:t>, </a:t>
            </a:r>
            <a:r>
              <a:rPr lang="en-GB" b="1" dirty="0">
                <a:hlinkClick r:id="rId10"/>
              </a:rPr>
              <a:t>Grenada</a:t>
            </a:r>
            <a:r>
              <a:rPr lang="en-GB" dirty="0"/>
              <a:t>, </a:t>
            </a:r>
            <a:r>
              <a:rPr lang="en-GB" b="1" dirty="0">
                <a:hlinkClick r:id="rId11"/>
              </a:rPr>
              <a:t>Guatemala</a:t>
            </a:r>
            <a:r>
              <a:rPr lang="en-GB" dirty="0"/>
              <a:t>, </a:t>
            </a:r>
            <a:r>
              <a:rPr lang="en-GB" b="1" dirty="0">
                <a:hlinkClick r:id="rId12"/>
              </a:rPr>
              <a:t>Haiti</a:t>
            </a:r>
            <a:r>
              <a:rPr lang="en-GB" dirty="0"/>
              <a:t>, </a:t>
            </a:r>
            <a:r>
              <a:rPr lang="en-GB" b="1" dirty="0">
                <a:hlinkClick r:id="rId13"/>
              </a:rPr>
              <a:t>Honduras</a:t>
            </a:r>
            <a:r>
              <a:rPr lang="en-GB" dirty="0"/>
              <a:t>, </a:t>
            </a:r>
            <a:r>
              <a:rPr lang="en-GB" b="1" dirty="0">
                <a:hlinkClick r:id="rId14"/>
              </a:rPr>
              <a:t>Jamaica</a:t>
            </a:r>
            <a:r>
              <a:rPr lang="en-GB" dirty="0"/>
              <a:t>, </a:t>
            </a:r>
            <a:r>
              <a:rPr lang="en-GB" b="1" dirty="0">
                <a:hlinkClick r:id="rId15"/>
              </a:rPr>
              <a:t>Mexico</a:t>
            </a:r>
            <a:r>
              <a:rPr lang="en-GB" dirty="0"/>
              <a:t>, </a:t>
            </a:r>
            <a:r>
              <a:rPr lang="en-GB" b="1" dirty="0">
                <a:hlinkClick r:id="rId16"/>
              </a:rPr>
              <a:t>Nicaragua</a:t>
            </a:r>
            <a:r>
              <a:rPr lang="en-GB" dirty="0"/>
              <a:t>, </a:t>
            </a:r>
            <a:r>
              <a:rPr lang="en-GB" b="1" dirty="0">
                <a:hlinkClick r:id="rId17"/>
              </a:rPr>
              <a:t>Panama</a:t>
            </a:r>
            <a:r>
              <a:rPr lang="en-GB" dirty="0"/>
              <a:t>, Saint Kitts and Nevis, Saint Lucia, Saint Vincent and the Grenadines, Trinidad and Tobago, </a:t>
            </a:r>
            <a:r>
              <a:rPr lang="en-GB" b="1" dirty="0">
                <a:hlinkClick r:id="rId18"/>
              </a:rPr>
              <a:t>United States of America</a:t>
            </a:r>
            <a:endParaRPr lang="en-GB" dirty="0"/>
          </a:p>
          <a:p>
            <a:br>
              <a:rPr lang="en-GB" dirty="0"/>
            </a:br>
            <a:r>
              <a:rPr lang="en-GB" b="1" dirty="0"/>
              <a:t>Non-Sovereign Territories in North America:</a:t>
            </a:r>
          </a:p>
          <a:p>
            <a:r>
              <a:rPr lang="en-GB" dirty="0"/>
              <a:t>Anguilla (United Kingdom), Aruba (Netherlands), </a:t>
            </a:r>
            <a:r>
              <a:rPr lang="en-GB" b="1" dirty="0">
                <a:hlinkClick r:id="rId19"/>
              </a:rPr>
              <a:t>Bermuda</a:t>
            </a:r>
            <a:r>
              <a:rPr lang="en-GB" dirty="0"/>
              <a:t> (United Kingdom), Bonaire (Netherlands), British Virgin Islands (United Kingdom), Cayman Islands (United Kingdom), </a:t>
            </a:r>
            <a:r>
              <a:rPr lang="en-GB" dirty="0" err="1"/>
              <a:t>Clipperton</a:t>
            </a:r>
            <a:r>
              <a:rPr lang="en-GB" dirty="0"/>
              <a:t> Island (France), Curacao (Netherlands), </a:t>
            </a:r>
            <a:r>
              <a:rPr lang="en-GB" b="1" dirty="0">
                <a:hlinkClick r:id="rId20"/>
              </a:rPr>
              <a:t>Greenland</a:t>
            </a:r>
            <a:r>
              <a:rPr lang="en-GB" dirty="0"/>
              <a:t> (Denmark), Guadeloupe (France), Martinique (France), Montserrat (United Kingdom), Navassa Island (United States), </a:t>
            </a:r>
            <a:r>
              <a:rPr lang="en-GB" b="1" dirty="0">
                <a:hlinkClick r:id="rId21"/>
              </a:rPr>
              <a:t>Puerto Rico</a:t>
            </a:r>
            <a:r>
              <a:rPr lang="en-GB" dirty="0"/>
              <a:t> (United States), </a:t>
            </a:r>
            <a:r>
              <a:rPr lang="en-GB" dirty="0" err="1"/>
              <a:t>Saba</a:t>
            </a:r>
            <a:r>
              <a:rPr lang="en-GB" dirty="0"/>
              <a:t> (Netherlands), Saint </a:t>
            </a:r>
            <a:r>
              <a:rPr lang="en-GB" dirty="0" err="1"/>
              <a:t>Barthelemy</a:t>
            </a:r>
            <a:r>
              <a:rPr lang="en-GB" dirty="0"/>
              <a:t> (France), Saint Martin (France), Saint Pierre and Miquelon (France), </a:t>
            </a:r>
            <a:r>
              <a:rPr lang="en-GB" dirty="0" err="1"/>
              <a:t>Sint</a:t>
            </a:r>
            <a:r>
              <a:rPr lang="en-GB" dirty="0"/>
              <a:t> Eustatius (Netherlands), </a:t>
            </a:r>
            <a:r>
              <a:rPr lang="en-GB" dirty="0" err="1"/>
              <a:t>Sint</a:t>
            </a:r>
            <a:r>
              <a:rPr lang="en-GB" dirty="0"/>
              <a:t> Maarten (Netherlands), Turks and Caicos Islands (United Kingdom), U.S. Virgin Islands (United States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72EB6-3975-4D52-80ED-BFAA1A69427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71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solidFill>
              <a:srgbClr val="00B0F0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>
            <a:solidFill>
              <a:srgbClr val="00B0F0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0324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81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86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03244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4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48880"/>
            <a:ext cx="4040188" cy="360040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9118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3600400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0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27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92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16831"/>
            <a:ext cx="5111750" cy="4032449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030555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2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53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1"/>
            <a:ext cx="8229600" cy="403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8" b="43192"/>
          <a:stretch/>
        </p:blipFill>
        <p:spPr bwMode="auto">
          <a:xfrm>
            <a:off x="7436139" y="4653135"/>
            <a:ext cx="1888389" cy="22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80" y="260648"/>
            <a:ext cx="1980000" cy="7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6062400"/>
            <a:ext cx="1911600" cy="50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021288"/>
            <a:ext cx="1911600" cy="60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xktUBFzcs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7225-848C-43E7-8DB7-8A61283EC064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A trip around the world:</a:t>
            </a:r>
            <a:br>
              <a:rPr lang="en-GB" dirty="0"/>
            </a:br>
            <a:r>
              <a:rPr lang="en-GB" dirty="0"/>
              <a:t>All continents are the same…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A47B-4A4D-4B86-AECF-FE221D90F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59710"/>
            <a:ext cx="6858000" cy="12418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To embed geography knowledge of a continent using geography skills</a:t>
            </a:r>
          </a:p>
        </p:txBody>
      </p:sp>
    </p:spTree>
    <p:extLst>
      <p:ext uri="{BB962C8B-B14F-4D97-AF65-F5344CB8AC3E}">
        <p14:creationId xmlns:p14="http://schemas.microsoft.com/office/powerpoint/2010/main" val="29826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DF1C-0A38-4DB8-A417-7A110400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North America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BFE7-0598-4756-B07C-1EBF1C8C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Use the maps to find out about the human and physical patterns of North America</a:t>
            </a:r>
          </a:p>
          <a:p>
            <a:pPr marL="385763" indent="-385763">
              <a:buAutoNum type="arabicPeriod"/>
            </a:pPr>
            <a:r>
              <a:rPr lang="en-GB" dirty="0"/>
              <a:t>Which maps are physical? What does physical mean?</a:t>
            </a:r>
          </a:p>
          <a:p>
            <a:pPr marL="385763" indent="-385763">
              <a:buAutoNum type="arabicPeriod"/>
            </a:pPr>
            <a:r>
              <a:rPr lang="en-GB" dirty="0"/>
              <a:t>Which maps are human? What does human mean?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at the maps using the following </a:t>
            </a:r>
            <a:r>
              <a:rPr lang="en-GB" b="1" dirty="0"/>
              <a:t>TIP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T – Title </a:t>
            </a:r>
            <a:r>
              <a:rPr lang="en-GB" dirty="0"/>
              <a:t>– what does it say?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I – Information </a:t>
            </a:r>
            <a:r>
              <a:rPr lang="en-GB" dirty="0"/>
              <a:t>– what does the key show?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/>
              <a:t>P – Pattern </a:t>
            </a:r>
            <a:r>
              <a:rPr lang="en-GB" dirty="0"/>
              <a:t>– what is the pattern of the map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84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DF1C-0A38-4DB8-A417-7A110400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North America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BFE7-0598-4756-B07C-1EBF1C8C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Use the maps to find out about the human and physical patterns of North America</a:t>
            </a:r>
          </a:p>
          <a:p>
            <a:pPr marL="0" indent="0">
              <a:buNone/>
            </a:pPr>
            <a:r>
              <a:rPr lang="en-GB" dirty="0"/>
              <a:t>Look at the maps using the following </a:t>
            </a:r>
            <a:r>
              <a:rPr lang="en-GB" b="1" dirty="0"/>
              <a:t>TIP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6EED6-6C99-4A57-AF89-039078A599C4}"/>
              </a:ext>
            </a:extLst>
          </p:cNvPr>
          <p:cNvSpPr txBox="1"/>
          <p:nvPr/>
        </p:nvSpPr>
        <p:spPr>
          <a:xfrm>
            <a:off x="457200" y="3212975"/>
            <a:ext cx="6419056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Onto your blank A4 map of North America:</a:t>
            </a:r>
          </a:p>
          <a:p>
            <a:endParaRPr lang="en-GB" sz="2400" dirty="0"/>
          </a:p>
          <a:p>
            <a:pPr marL="257175" indent="-257175">
              <a:buAutoNum type="arabicPeriod"/>
            </a:pPr>
            <a:r>
              <a:rPr lang="en-GB" sz="2400" dirty="0"/>
              <a:t> Identify the main human and physical features using the human and physical maps</a:t>
            </a:r>
          </a:p>
          <a:p>
            <a:pPr marL="257175" indent="-257175">
              <a:buAutoNum type="arabicPeriod"/>
            </a:pPr>
            <a:r>
              <a:rPr lang="en-GB" sz="2400" dirty="0"/>
              <a:t> Annotate your map with words or symbols and a key to show your findings</a:t>
            </a:r>
          </a:p>
        </p:txBody>
      </p:sp>
    </p:spTree>
    <p:extLst>
      <p:ext uri="{BB962C8B-B14F-4D97-AF65-F5344CB8AC3E}">
        <p14:creationId xmlns:p14="http://schemas.microsoft.com/office/powerpoint/2010/main" val="3506973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" y="2894"/>
            <a:ext cx="43624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129416"/>
            <a:ext cx="42862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65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148064" cy="549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99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" y="260648"/>
            <a:ext cx="5331467" cy="569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22" y="980728"/>
            <a:ext cx="44164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5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046"/>
          <a:stretch/>
        </p:blipFill>
        <p:spPr>
          <a:xfrm>
            <a:off x="251520" y="32779"/>
            <a:ext cx="5436096" cy="65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F5B9-1335-4DE7-A38F-0D9C7B21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336E1-0AE8-4E98-8044-22900F383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Continents – Europe, Asia, Oceania, Africa, South America, North America (and Antarctica)</a:t>
            </a:r>
          </a:p>
          <a:p>
            <a:r>
              <a:rPr lang="en-GB" dirty="0"/>
              <a:t>Oceans – Arctic, Atlantic, Indian, Pacific, Southern</a:t>
            </a:r>
          </a:p>
          <a:p>
            <a:r>
              <a:rPr lang="en-GB" dirty="0"/>
              <a:t>Directional vocabulary – south, south west, west, north west, north, north east, east, south east, </a:t>
            </a:r>
          </a:p>
          <a:p>
            <a:r>
              <a:rPr lang="en-GB" dirty="0"/>
              <a:t>Positional vocabulary – equator, northern hemisphere, southern hemisphere, Tropic of Cancer, Tropic of Capricorn, Arctic Circle, Antarctic Circle, latitude, longitude, Greenwich Meridian</a:t>
            </a:r>
          </a:p>
        </p:txBody>
      </p:sp>
    </p:spTree>
    <p:extLst>
      <p:ext uri="{BB962C8B-B14F-4D97-AF65-F5344CB8AC3E}">
        <p14:creationId xmlns:p14="http://schemas.microsoft.com/office/powerpoint/2010/main" val="1733246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587CF-B400-4E0D-B492-FA96E8C4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completed by the end of the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5C44E-EC5A-4F80-BBCB-95BCF1CD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Spoken</a:t>
            </a:r>
          </a:p>
          <a:p>
            <a:r>
              <a:rPr lang="en-GB" dirty="0"/>
              <a:t>Describe the location of the continent and a country</a:t>
            </a:r>
          </a:p>
          <a:p>
            <a:r>
              <a:rPr lang="en-GB" dirty="0"/>
              <a:t>Describe a journey to the continent and between countries</a:t>
            </a:r>
          </a:p>
          <a:p>
            <a:r>
              <a:rPr lang="en-GB" dirty="0"/>
              <a:t>Discuss the patterns found on the human and physical maps</a:t>
            </a:r>
          </a:p>
          <a:p>
            <a:r>
              <a:rPr lang="en-GB" dirty="0"/>
              <a:t>Discussion as to whether ‘All continents are the same’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Recorded</a:t>
            </a:r>
          </a:p>
          <a:p>
            <a:r>
              <a:rPr lang="en-GB" dirty="0"/>
              <a:t>Blank A3 world map with continent and ocean labels</a:t>
            </a:r>
          </a:p>
          <a:p>
            <a:r>
              <a:rPr lang="en-GB" dirty="0"/>
              <a:t>Blank A4 map of continent with the countries and seas labelled</a:t>
            </a:r>
          </a:p>
          <a:p>
            <a:r>
              <a:rPr lang="en-GB" dirty="0"/>
              <a:t>Blank A4 map of continent with annotations showing the main human and physical features</a:t>
            </a:r>
          </a:p>
        </p:txBody>
      </p:sp>
    </p:spTree>
    <p:extLst>
      <p:ext uri="{BB962C8B-B14F-4D97-AF65-F5344CB8AC3E}">
        <p14:creationId xmlns:p14="http://schemas.microsoft.com/office/powerpoint/2010/main" val="65149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27225-848C-43E7-8DB7-8A61283EC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All continents are the same…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DA47B-4A4D-4B86-AECF-FE221D90F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6858000" cy="1241822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tx1"/>
                </a:solidFill>
              </a:rPr>
              <a:t>Do you agree?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Class vote: Yes or 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4581128"/>
            <a:ext cx="63367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continent is this then?</a:t>
            </a:r>
          </a:p>
          <a:p>
            <a:r>
              <a:rPr lang="en-GB" dirty="0">
                <a:hlinkClick r:id="rId3"/>
              </a:rPr>
              <a:t>https://www.youtube.com/watch?v=oxktUBFzcsQ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0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CDEB-DEC4-4B48-B764-57C5700C7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41" y="303951"/>
            <a:ext cx="613102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Where is North America?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59" t="21439" r="3100" b="17867"/>
          <a:stretch/>
        </p:blipFill>
        <p:spPr>
          <a:xfrm>
            <a:off x="146397" y="1452453"/>
            <a:ext cx="9022933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8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CDEB-DEC4-4B48-B764-57C5700C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North America?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8136-50D9-4936-B9C9-1584BB24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Blank A3 map of the world continents</a:t>
            </a:r>
          </a:p>
          <a:p>
            <a:endParaRPr lang="en-GB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Label the continent of North America and the surrounding oceans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Describe the location of North America from the UK using the eight point compass directions, continents and oceans.</a:t>
            </a:r>
          </a:p>
          <a:p>
            <a:pPr marL="0" indent="0">
              <a:buNone/>
            </a:pPr>
            <a:r>
              <a:rPr lang="en-GB" dirty="0"/>
              <a:t>Extension – which continents, seas and countries would you cross on your way to north America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28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CDEB-DEC4-4B48-B764-57C5700C701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Where is </a:t>
            </a:r>
            <a:r>
              <a:rPr lang="en-GB" i="1" dirty="0"/>
              <a:t>North America</a:t>
            </a:r>
            <a:r>
              <a:rPr lang="en-GB" dirty="0"/>
              <a:t>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167" y="1700807"/>
            <a:ext cx="7297185" cy="38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4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/>
          <a:lstStyle/>
          <a:p>
            <a:r>
              <a:rPr lang="en-GB" dirty="0"/>
              <a:t>It should look something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6805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C:\Users\Jude\Downloads\20190508_1702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0" b="8684"/>
          <a:stretch/>
        </p:blipFill>
        <p:spPr bwMode="auto">
          <a:xfrm>
            <a:off x="467544" y="1268761"/>
            <a:ext cx="3857625" cy="46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2687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/>
              <a:t>North America</a:t>
            </a:r>
          </a:p>
        </p:txBody>
      </p:sp>
    </p:spTree>
    <p:extLst>
      <p:ext uri="{BB962C8B-B14F-4D97-AF65-F5344CB8AC3E}">
        <p14:creationId xmlns:p14="http://schemas.microsoft.com/office/powerpoint/2010/main" val="149908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CD6A2-433B-46EF-957C-A986DE4A13A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What are the major countries in North America?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A2D5-4709-4B8A-9893-E392E5882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3204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Find the following countries on the A4 map of North America; </a:t>
            </a:r>
            <a:r>
              <a:rPr lang="es-ES" b="1" dirty="0"/>
              <a:t>USA, </a:t>
            </a:r>
            <a:r>
              <a:rPr lang="es-ES" b="1" dirty="0" err="1"/>
              <a:t>Mexico</a:t>
            </a:r>
            <a:r>
              <a:rPr lang="es-ES" b="1" dirty="0"/>
              <a:t>, </a:t>
            </a:r>
            <a:r>
              <a:rPr lang="es-ES" b="1" dirty="0" err="1"/>
              <a:t>Canada</a:t>
            </a:r>
            <a:r>
              <a:rPr lang="es-ES" b="1" dirty="0"/>
              <a:t>, </a:t>
            </a:r>
            <a:r>
              <a:rPr lang="es-ES" b="1" dirty="0" err="1"/>
              <a:t>Panama</a:t>
            </a:r>
            <a:r>
              <a:rPr lang="es-ES" b="1" dirty="0"/>
              <a:t>, </a:t>
            </a:r>
            <a:r>
              <a:rPr lang="es-ES" b="1" dirty="0" err="1"/>
              <a:t>Haiti</a:t>
            </a:r>
            <a:endParaRPr lang="en-GB" b="1" dirty="0"/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Label the countries on your North America map 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Choose one country and describe where it is to your partner using continent and compass directions.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Describe a journey between all of the countries -  you choose where you start.</a:t>
            </a:r>
          </a:p>
        </p:txBody>
      </p:sp>
    </p:spTree>
    <p:extLst>
      <p:ext uri="{BB962C8B-B14F-4D97-AF65-F5344CB8AC3E}">
        <p14:creationId xmlns:p14="http://schemas.microsoft.com/office/powerpoint/2010/main" val="155673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0"/>
            <a:ext cx="5184576" cy="668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1440160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41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th America politica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9306"/>
            <a:ext cx="5760640" cy="71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77993"/>
      </p:ext>
    </p:extLst>
  </p:cSld>
  <p:clrMapOvr>
    <a:masterClrMapping/>
  </p:clrMapOvr>
</p:sld>
</file>

<file path=ppt/theme/theme1.xml><?xml version="1.0" encoding="utf-8"?>
<a:theme xmlns:a="http://schemas.openxmlformats.org/drawingml/2006/main" name="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HIAS PowerPoint template</Template>
  <TotalTime>381</TotalTime>
  <Words>538</Words>
  <Application>Microsoft Office PowerPoint</Application>
  <PresentationFormat>On-screen Show (4:3)</PresentationFormat>
  <Paragraphs>68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HIAS PowerPoint template</vt:lpstr>
      <vt:lpstr>A trip around the world: All continents are the same…</vt:lpstr>
      <vt:lpstr>All continents are the same…</vt:lpstr>
      <vt:lpstr>Where is North America?</vt:lpstr>
      <vt:lpstr>Where is North America?</vt:lpstr>
      <vt:lpstr>Where is North America?</vt:lpstr>
      <vt:lpstr>It should look something like this</vt:lpstr>
      <vt:lpstr>What are the major countries in North America?</vt:lpstr>
      <vt:lpstr>PowerPoint Presentation</vt:lpstr>
      <vt:lpstr>PowerPoint Presentation</vt:lpstr>
      <vt:lpstr>What is North America like?</vt:lpstr>
      <vt:lpstr>What is North America like?</vt:lpstr>
      <vt:lpstr>PowerPoint Presentation</vt:lpstr>
      <vt:lpstr>PowerPoint Presentation</vt:lpstr>
      <vt:lpstr>PowerPoint Presentation</vt:lpstr>
      <vt:lpstr>PowerPoint Presentation</vt:lpstr>
      <vt:lpstr>Key vocabulary</vt:lpstr>
      <vt:lpstr>Work completed by the end of the lesson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cseiiarm</dc:creator>
  <cp:lastModifiedBy>Falcon, Karen</cp:lastModifiedBy>
  <cp:revision>33</cp:revision>
  <cp:lastPrinted>2019-05-09T10:27:23Z</cp:lastPrinted>
  <dcterms:created xsi:type="dcterms:W3CDTF">2013-12-20T14:21:04Z</dcterms:created>
  <dcterms:modified xsi:type="dcterms:W3CDTF">2019-05-13T07:47:38Z</dcterms:modified>
</cp:coreProperties>
</file>