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5" r:id="rId3"/>
    <p:sldId id="274" r:id="rId4"/>
    <p:sldId id="281" r:id="rId5"/>
    <p:sldId id="280" r:id="rId6"/>
    <p:sldId id="282" r:id="rId7"/>
    <p:sldId id="283" r:id="rId8"/>
    <p:sldId id="258" r:id="rId9"/>
    <p:sldId id="261" r:id="rId10"/>
    <p:sldId id="260" r:id="rId11"/>
    <p:sldId id="272" r:id="rId12"/>
    <p:sldId id="264" r:id="rId13"/>
    <p:sldId id="279" r:id="rId14"/>
    <p:sldId id="266" r:id="rId15"/>
    <p:sldId id="273" r:id="rId16"/>
    <p:sldId id="275" r:id="rId17"/>
    <p:sldId id="277" r:id="rId18"/>
  </p:sldIdLst>
  <p:sldSz cx="9144000" cy="6858000" type="screen4x3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47" autoAdjust="0"/>
  </p:normalViewPr>
  <p:slideViewPr>
    <p:cSldViewPr>
      <p:cViewPr varScale="1">
        <p:scale>
          <a:sx n="53" d="100"/>
          <a:sy n="53" d="100"/>
        </p:scale>
        <p:origin x="24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2"/>
    </p:cViewPr>
  </p:sorterViewPr>
  <p:notesViewPr>
    <p:cSldViewPr>
      <p:cViewPr varScale="1">
        <p:scale>
          <a:sx n="68" d="100"/>
          <a:sy n="68" d="100"/>
        </p:scale>
        <p:origin x="-2244" y="-114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52516-F3B0-448C-A53D-4235710A7A92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AFB23-EBB9-4A25-A620-26D9B7B9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83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18A7-E0DA-4F61-994A-99213ABBEA3F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72EB6-3975-4D52-80ED-BFAA1A6942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8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ln>
            <a:solidFill>
              <a:srgbClr val="00B0F0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ln>
            <a:solidFill>
              <a:srgbClr val="00B0F0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43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B0F0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1"/>
            <a:ext cx="82296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14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00995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86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94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4040188" cy="36004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09118"/>
            <a:ext cx="4041775" cy="639762"/>
          </a:xfrm>
        </p:spPr>
        <p:txBody>
          <a:bodyPr anchor="b"/>
          <a:lstStyle>
            <a:lvl1pPr marL="0" indent="0">
              <a:buNone/>
              <a:defRPr sz="2400" b="1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80"/>
            <a:ext cx="4041775" cy="3600400"/>
          </a:xfrm>
        </p:spPr>
        <p:txBody>
          <a:bodyPr/>
          <a:lstStyle>
            <a:lvl1pPr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01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27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92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16831"/>
            <a:ext cx="5111750" cy="4032449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030555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27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52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3752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752" y="5367338"/>
            <a:ext cx="5486400" cy="509934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53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13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16831"/>
            <a:ext cx="8229600" cy="403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08" b="43192"/>
          <a:stretch/>
        </p:blipFill>
        <p:spPr bwMode="auto">
          <a:xfrm>
            <a:off x="7436139" y="4653135"/>
            <a:ext cx="1888389" cy="221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2480" y="260648"/>
            <a:ext cx="1980000" cy="76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6062400"/>
            <a:ext cx="1911600" cy="50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021288"/>
            <a:ext cx="1911600" cy="6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7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bbc.com/bitesize/articles/z4v3jh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 trip around the UK:</a:t>
            </a:r>
            <a:br>
              <a:rPr lang="en-GB" dirty="0"/>
            </a:br>
            <a:r>
              <a:rPr lang="en-GB" dirty="0"/>
              <a:t>All of the UK is the same…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9710"/>
            <a:ext cx="6858000" cy="124182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To embed geography knowledge of the UK and continents using geography skills</a:t>
            </a:r>
          </a:p>
        </p:txBody>
      </p:sp>
    </p:spTree>
    <p:extLst>
      <p:ext uri="{BB962C8B-B14F-4D97-AF65-F5344CB8AC3E}">
        <p14:creationId xmlns:p14="http://schemas.microsoft.com/office/powerpoint/2010/main" val="298266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DF1C-0A38-4DB8-A417-7A110400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UK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BFE7-0598-4756-B07C-1EBF1C8C0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43204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Maps show us information about places and their human and physical features.</a:t>
            </a:r>
          </a:p>
          <a:p>
            <a:pPr marL="385763" indent="-385763">
              <a:buAutoNum type="arabicPeriod"/>
            </a:pPr>
            <a:r>
              <a:rPr lang="en-GB" dirty="0"/>
              <a:t>Which maps are physical? What does physical mean?</a:t>
            </a:r>
          </a:p>
          <a:p>
            <a:pPr marL="385763" indent="-385763">
              <a:buAutoNum type="arabicPeriod"/>
            </a:pPr>
            <a:r>
              <a:rPr lang="en-GB" dirty="0"/>
              <a:t>Which maps are human? What does human mean?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Look at the maps using the following </a:t>
            </a:r>
            <a:r>
              <a:rPr lang="en-GB" b="1" dirty="0"/>
              <a:t>TIP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 – Title </a:t>
            </a:r>
            <a:r>
              <a:rPr lang="en-GB" dirty="0"/>
              <a:t>– what does it say?</a:t>
            </a:r>
          </a:p>
          <a:p>
            <a:pPr marL="0" indent="0">
              <a:buNone/>
            </a:pPr>
            <a:r>
              <a:rPr lang="en-GB" b="1" dirty="0"/>
              <a:t>I – Information </a:t>
            </a:r>
            <a:r>
              <a:rPr lang="en-GB" dirty="0"/>
              <a:t>– what does the key show?</a:t>
            </a:r>
          </a:p>
          <a:p>
            <a:pPr marL="0" indent="0">
              <a:buNone/>
            </a:pPr>
            <a:r>
              <a:rPr lang="en-GB" b="1" dirty="0"/>
              <a:t>P – Pattern </a:t>
            </a:r>
            <a:r>
              <a:rPr lang="en-GB" dirty="0"/>
              <a:t>– what is the pattern of the map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Physical – mountains, rivers, </a:t>
            </a:r>
          </a:p>
          <a:p>
            <a:r>
              <a:rPr lang="en-GB" dirty="0"/>
              <a:t>Settlement – cities, population density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23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DF1C-0A38-4DB8-A417-7A110400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UK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BFE7-0598-4756-B07C-1EBF1C8C0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43204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Look at the maps using the following TIP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 – Title – what does it say?</a:t>
            </a:r>
          </a:p>
          <a:p>
            <a:pPr marL="0" indent="0">
              <a:buNone/>
            </a:pPr>
            <a:r>
              <a:rPr lang="en-GB" dirty="0"/>
              <a:t>I – Information – what does the key show?</a:t>
            </a:r>
          </a:p>
          <a:p>
            <a:pPr marL="0" indent="0">
              <a:buNone/>
            </a:pPr>
            <a:r>
              <a:rPr lang="en-GB" dirty="0"/>
              <a:t>P – Pattern – what is the pattern of the map</a:t>
            </a:r>
          </a:p>
          <a:p>
            <a:pPr marL="0" indent="0">
              <a:buNone/>
            </a:pPr>
            <a:endParaRPr lang="en-GB" dirty="0"/>
          </a:p>
          <a:p>
            <a:pPr marL="257175" indent="-257175">
              <a:buAutoNum type="arabicPeriod"/>
            </a:pPr>
            <a:r>
              <a:rPr lang="en-GB" dirty="0"/>
              <a:t>Identify the main human and physical features using the maps</a:t>
            </a:r>
          </a:p>
          <a:p>
            <a:pPr marL="257175" indent="-257175">
              <a:buAutoNum type="arabicPeriod"/>
            </a:pPr>
            <a:r>
              <a:rPr lang="en-GB" dirty="0"/>
              <a:t>Annotate your map with symbols and a key to show your findings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122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All of the UK is the same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9710"/>
            <a:ext cx="6858000" cy="1241822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Do you still agree?</a:t>
            </a:r>
          </a:p>
          <a:p>
            <a:r>
              <a:rPr lang="en-GB" dirty="0">
                <a:solidFill>
                  <a:schemeClr val="tx1"/>
                </a:solidFill>
              </a:rPr>
              <a:t>Class vote: Yes or No</a:t>
            </a:r>
          </a:p>
          <a:p>
            <a:r>
              <a:rPr lang="en-GB" dirty="0">
                <a:solidFill>
                  <a:schemeClr val="tx1"/>
                </a:solidFill>
              </a:rPr>
              <a:t>What evidence have you found this lesson to back up your opinion?</a:t>
            </a:r>
          </a:p>
        </p:txBody>
      </p:sp>
    </p:spTree>
    <p:extLst>
      <p:ext uri="{BB962C8B-B14F-4D97-AF65-F5344CB8AC3E}">
        <p14:creationId xmlns:p14="http://schemas.microsoft.com/office/powerpoint/2010/main" val="33654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648EF-5FCE-4A6C-B373-508C5BE5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6131024" cy="1143000"/>
          </a:xfrm>
        </p:spPr>
        <p:txBody>
          <a:bodyPr/>
          <a:lstStyle/>
          <a:p>
            <a:r>
              <a:rPr lang="en-GB" dirty="0"/>
              <a:t>WAGOLL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B2A1E-3614-4E9F-A0B6-4405471F2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FD69F-543C-4D65-BED7-323FFD96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462"/>
            <a:ext cx="5142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6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87CF-B400-4E0D-B492-FA96E8C4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completed by the end of the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5C44E-EC5A-4F80-BBCB-95BCF1CD3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Spoken</a:t>
            </a:r>
          </a:p>
          <a:p>
            <a:r>
              <a:rPr lang="en-GB" dirty="0"/>
              <a:t>Describe the location of the IOW</a:t>
            </a:r>
          </a:p>
          <a:p>
            <a:r>
              <a:rPr lang="en-GB" dirty="0"/>
              <a:t>Describe a journey from the IOW to other islands and capital cities</a:t>
            </a:r>
          </a:p>
          <a:p>
            <a:r>
              <a:rPr lang="en-GB" dirty="0"/>
              <a:t>Discuss the patterns found on the human and physical maps</a:t>
            </a:r>
          </a:p>
          <a:p>
            <a:r>
              <a:rPr lang="en-GB" dirty="0"/>
              <a:t>Discussion as to whether ‘All of the UK is the same’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Recorded</a:t>
            </a:r>
          </a:p>
          <a:p>
            <a:r>
              <a:rPr lang="en-GB" dirty="0"/>
              <a:t>Blank A4 UK map with countries, capitals and surrounding seas labels, symbols and a key showing the main human and physical features in the UK</a:t>
            </a:r>
          </a:p>
        </p:txBody>
      </p:sp>
    </p:spTree>
    <p:extLst>
      <p:ext uri="{BB962C8B-B14F-4D97-AF65-F5344CB8AC3E}">
        <p14:creationId xmlns:p14="http://schemas.microsoft.com/office/powerpoint/2010/main" val="651498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9882B-04CB-48B0-A4E0-EBEA1AC1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77AB4B-EFB7-4B96-9C1B-8888ADF09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44624"/>
            <a:ext cx="4824536" cy="67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85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2E30-8C48-46A3-8D63-50BD9556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60C65-28D8-48CA-BC5A-39184761B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6C965-DE23-45C4-94EE-9A9D2BC0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BB488-9BC9-4035-B166-985F9CB4E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2393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0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7156-0565-454B-9E34-2B1D72DD4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A298-78DA-4A98-8EE7-95193424D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E314F-4E12-45A7-B45E-10739FE7C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7E98E-4198-45A6-99E4-3D2935330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4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3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All of the UK is the same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9710"/>
            <a:ext cx="6858000" cy="1241822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Do you agree?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Class vote: Yes or No</a:t>
            </a:r>
          </a:p>
        </p:txBody>
      </p:sp>
    </p:spTree>
    <p:extLst>
      <p:ext uri="{BB962C8B-B14F-4D97-AF65-F5344CB8AC3E}">
        <p14:creationId xmlns:p14="http://schemas.microsoft.com/office/powerpoint/2010/main" val="2578505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E0A9-94B4-47C4-B819-CDEAD7C1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the UK actually </a:t>
            </a:r>
            <a:r>
              <a:rPr lang="en-GB"/>
              <a:t>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86C9F-8D2A-46D0-AD13-A3B5DFA3F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>
                <a:hlinkClick r:id="rId2"/>
              </a:rPr>
              <a:t>https://www.bbc.com/bitesize/articles/z4v3jhv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20964-E739-442A-8603-EC6F81883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5" t="29411" r="24013" b="17800"/>
          <a:stretch/>
        </p:blipFill>
        <p:spPr>
          <a:xfrm>
            <a:off x="2159732" y="2708920"/>
            <a:ext cx="4824536" cy="27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28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F543-A3B1-4F04-A1FD-7C6C9E5D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England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AFBDFA-466B-4474-801D-0221E857A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89" y="1916113"/>
            <a:ext cx="7175821" cy="403383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B61C4-7C8E-4254-8CCE-C14463D0C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84780"/>
            <a:ext cx="8001000" cy="529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16D03B-21D9-4806-9A46-60F709122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68" y="2932730"/>
            <a:ext cx="7315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0E952-B8AB-4B90-81FE-FFEF90CB4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Scotland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B7C66-AB74-4E22-B9A2-6EEF5D056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BBA9A-0C10-43DC-93CF-33A54AF5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932"/>
            <a:ext cx="9144000" cy="5660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98F0C-71E3-4FE7-8FA6-1A8FC6D70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99"/>
            <a:ext cx="9144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C4723-5598-4DFE-AA28-785CA0E45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571750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8B019B-2A73-4786-A9F1-443CC7BAD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271"/>
            <a:ext cx="9144000" cy="5791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9EE563-C964-4E27-A7C3-037405C4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B1B792-F1FC-4903-82CC-98BCED880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6728"/>
            <a:ext cx="8229600" cy="381260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A0295-7E1C-4477-935D-FB2D05349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" y="265105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4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7A9C-FD04-48DC-BD07-76D2FF0F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Northern Ireland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9BE289-2FF6-41B7-835E-ECBCE20E4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69" y="1916113"/>
            <a:ext cx="6723061" cy="403383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DB76F1-6355-41DF-B46F-98A6B0751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4461"/>
            <a:ext cx="9144000" cy="5489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C93BBD-1BBD-4180-B82B-88A666B23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586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4CDEB-DEC4-4B48-B764-57C5700C7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the Isle of Wight in the UK?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38136-50D9-4936-B9C9-1584BB240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Blank A4 map of the UK</a:t>
            </a:r>
          </a:p>
          <a:p>
            <a:endParaRPr lang="en-GB" dirty="0"/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Find the Isle of Wight on a map of the UK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Label it on your map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Find other islands around the UK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Where are most of the islands of the UK?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Describe the location of the Isle of Wight including compass directions, nearby cities and London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2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D6A2-433B-46EF-957C-A986DE4A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countries in the UK?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5A2D5-4709-4B8A-9893-E392E5882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GB" dirty="0"/>
              <a:t>Find the four countries of the UK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Find the four capital cities of the countries of the UK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Find the seas that surround the UK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Plan a circular journey from the Isle of Wight to other islands and capital cities including compass directions, countries and seas.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Label the countries, capitals and seas on your UK</a:t>
            </a:r>
            <a:r>
              <a:rPr lang="en-GB" i="1" dirty="0"/>
              <a:t> </a:t>
            </a:r>
            <a:r>
              <a:rPr lang="en-GB" dirty="0"/>
              <a:t>map </a:t>
            </a:r>
          </a:p>
        </p:txBody>
      </p:sp>
    </p:spTree>
    <p:extLst>
      <p:ext uri="{BB962C8B-B14F-4D97-AF65-F5344CB8AC3E}">
        <p14:creationId xmlns:p14="http://schemas.microsoft.com/office/powerpoint/2010/main" val="18203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HIAS PowerPoint template</Template>
  <TotalTime>107</TotalTime>
  <Words>457</Words>
  <Application>Microsoft Office PowerPoint</Application>
  <PresentationFormat>On-screen Show (4:3)</PresentationFormat>
  <Paragraphs>64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HIAS PowerPoint template</vt:lpstr>
      <vt:lpstr>A trip around the UK: All of the UK is the same…</vt:lpstr>
      <vt:lpstr>All of the UK is the same</vt:lpstr>
      <vt:lpstr>What does the UK actually look like?</vt:lpstr>
      <vt:lpstr>England</vt:lpstr>
      <vt:lpstr>Scotland</vt:lpstr>
      <vt:lpstr>Wales</vt:lpstr>
      <vt:lpstr>Northern Ireland</vt:lpstr>
      <vt:lpstr>Where is the Isle of Wight in the UK?</vt:lpstr>
      <vt:lpstr>What are the countries in the UK?</vt:lpstr>
      <vt:lpstr>What is the UK like?</vt:lpstr>
      <vt:lpstr>What is the UK like?</vt:lpstr>
      <vt:lpstr>All of the UK is the same</vt:lpstr>
      <vt:lpstr>WAGOLL</vt:lpstr>
      <vt:lpstr>Work completed by the end of the lesson</vt:lpstr>
      <vt:lpstr>PowerPoint Presentation</vt:lpstr>
      <vt:lpstr>PowerPoint Presentation</vt:lpstr>
      <vt:lpstr>PowerPoint Presentation</vt:lpstr>
    </vt:vector>
  </TitlesOfParts>
  <Company>Hampshire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cseiiarm</dc:creator>
  <cp:lastModifiedBy>Falcon, Karen</cp:lastModifiedBy>
  <cp:revision>27</cp:revision>
  <dcterms:created xsi:type="dcterms:W3CDTF">2013-12-20T14:21:04Z</dcterms:created>
  <dcterms:modified xsi:type="dcterms:W3CDTF">2019-05-13T07:54:09Z</dcterms:modified>
</cp:coreProperties>
</file>