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8"/>
  </p:notesMasterIdLst>
  <p:handoutMasterIdLst>
    <p:handoutMasterId r:id="rId49"/>
  </p:handoutMasterIdLst>
  <p:sldIdLst>
    <p:sldId id="467" r:id="rId5"/>
    <p:sldId id="466" r:id="rId6"/>
    <p:sldId id="468" r:id="rId7"/>
    <p:sldId id="517" r:id="rId8"/>
    <p:sldId id="8030" r:id="rId9"/>
    <p:sldId id="507" r:id="rId10"/>
    <p:sldId id="8031" r:id="rId11"/>
    <p:sldId id="473" r:id="rId12"/>
    <p:sldId id="477" r:id="rId13"/>
    <p:sldId id="509" r:id="rId14"/>
    <p:sldId id="512" r:id="rId15"/>
    <p:sldId id="481" r:id="rId16"/>
    <p:sldId id="377" r:id="rId17"/>
    <p:sldId id="406" r:id="rId18"/>
    <p:sldId id="470" r:id="rId19"/>
    <p:sldId id="472" r:id="rId20"/>
    <p:sldId id="480" r:id="rId21"/>
    <p:sldId id="513" r:id="rId22"/>
    <p:sldId id="484" r:id="rId23"/>
    <p:sldId id="485" r:id="rId24"/>
    <p:sldId id="8045" r:id="rId25"/>
    <p:sldId id="8046" r:id="rId26"/>
    <p:sldId id="8048" r:id="rId27"/>
    <p:sldId id="8049" r:id="rId28"/>
    <p:sldId id="8050" r:id="rId29"/>
    <p:sldId id="8051" r:id="rId30"/>
    <p:sldId id="8036" r:id="rId31"/>
    <p:sldId id="8037" r:id="rId32"/>
    <p:sldId id="488" r:id="rId33"/>
    <p:sldId id="490" r:id="rId34"/>
    <p:sldId id="495" r:id="rId35"/>
    <p:sldId id="516" r:id="rId36"/>
    <p:sldId id="7982" r:id="rId37"/>
    <p:sldId id="8038" r:id="rId38"/>
    <p:sldId id="8039" r:id="rId39"/>
    <p:sldId id="8041" r:id="rId40"/>
    <p:sldId id="8042" r:id="rId41"/>
    <p:sldId id="8052" r:id="rId42"/>
    <p:sldId id="518" r:id="rId43"/>
    <p:sldId id="8033" r:id="rId44"/>
    <p:sldId id="494" r:id="rId45"/>
    <p:sldId id="493" r:id="rId46"/>
    <p:sldId id="311" r:id="rId47"/>
  </p:sldIdLst>
  <p:sldSz cx="12192000" cy="6858000"/>
  <p:notesSz cx="6858000" cy="9144000"/>
  <p:embeddedFontLst>
    <p:embeddedFont>
      <p:font typeface="Open Sans" pitchFamily="2" charset="0"/>
      <p:regular r:id="rId50"/>
      <p:bold r:id="rId51"/>
      <p:italic r:id="rId52"/>
      <p:boldItalic r:id="rId53"/>
    </p:embeddedFont>
    <p:embeddedFont>
      <p:font typeface="Source Sans Pro" panose="020B0503030403020204" pitchFamily="34" charset="0"/>
      <p:regular r:id="rId54"/>
      <p:bold r:id="rId55"/>
      <p:italic r:id="rId56"/>
      <p:boldItalic r:id="rId57"/>
    </p:embeddedFont>
    <p:embeddedFont>
      <p:font typeface="Source Sans Pro Black" panose="020B0803030403020204" pitchFamily="34" charset="0"/>
      <p:bold r:id="rId58"/>
      <p:boldItalic r:id="rId59"/>
    </p:embeddedFont>
    <p:embeddedFont>
      <p:font typeface="Source Sans Pro Semibold" panose="020B0603030403020204" pitchFamily="34" charset="0"/>
      <p:bold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s and Dividers" id="{76E16C41-0D50-4061-87DE-5690E67AC3FC}">
          <p14:sldIdLst>
            <p14:sldId id="467"/>
            <p14:sldId id="466"/>
            <p14:sldId id="468"/>
            <p14:sldId id="517"/>
            <p14:sldId id="8030"/>
            <p14:sldId id="507"/>
            <p14:sldId id="8031"/>
            <p14:sldId id="473"/>
            <p14:sldId id="477"/>
            <p14:sldId id="509"/>
            <p14:sldId id="512"/>
            <p14:sldId id="481"/>
            <p14:sldId id="377"/>
            <p14:sldId id="406"/>
            <p14:sldId id="470"/>
            <p14:sldId id="472"/>
            <p14:sldId id="480"/>
            <p14:sldId id="513"/>
            <p14:sldId id="484"/>
            <p14:sldId id="485"/>
            <p14:sldId id="8045"/>
            <p14:sldId id="8046"/>
            <p14:sldId id="8048"/>
            <p14:sldId id="8049"/>
            <p14:sldId id="8050"/>
            <p14:sldId id="8051"/>
            <p14:sldId id="8036"/>
            <p14:sldId id="8037"/>
            <p14:sldId id="488"/>
            <p14:sldId id="490"/>
            <p14:sldId id="495"/>
            <p14:sldId id="516"/>
            <p14:sldId id="7982"/>
            <p14:sldId id="8038"/>
            <p14:sldId id="8039"/>
            <p14:sldId id="8041"/>
            <p14:sldId id="8042"/>
            <p14:sldId id="8052"/>
            <p14:sldId id="518"/>
            <p14:sldId id="8033"/>
            <p14:sldId id="494"/>
            <p14:sldId id="493"/>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8A92FD-696E-DCDF-7E0E-BADA16DED0B6}" name="Leigh McHugh" initials="LM" userId="S::LMcHugh@aqa.org.uk::50c35eb4-a67f-46f0-9752-62beaa06d3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CB7"/>
    <a:srgbClr val="2E3ABE"/>
    <a:srgbClr val="7198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02633-D780-40A5-A795-031DD75C8589}" v="21" dt="2025-01-22T13:07:33.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261" autoAdjust="0"/>
  </p:normalViewPr>
  <p:slideViewPr>
    <p:cSldViewPr snapToGrid="0">
      <p:cViewPr varScale="1">
        <p:scale>
          <a:sx n="63" d="100"/>
          <a:sy n="63" d="100"/>
        </p:scale>
        <p:origin x="684"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Boden-Wright" userId="a7fd5b78-d384-47b6-81fe-68b5d6d77322" providerId="ADAL" clId="{7F902633-D780-40A5-A795-031DD75C8589}"/>
    <pc:docChg chg="undo custSel addSld delSld modSld sldOrd modSection">
      <pc:chgData name="Jon Boden-Wright" userId="a7fd5b78-d384-47b6-81fe-68b5d6d77322" providerId="ADAL" clId="{7F902633-D780-40A5-A795-031DD75C8589}" dt="2025-01-22T16:02:34.543" v="610" actId="47"/>
      <pc:docMkLst>
        <pc:docMk/>
      </pc:docMkLst>
      <pc:sldChg chg="del">
        <pc:chgData name="Jon Boden-Wright" userId="a7fd5b78-d384-47b6-81fe-68b5d6d77322" providerId="ADAL" clId="{7F902633-D780-40A5-A795-031DD75C8589}" dt="2025-01-03T15:36:32.599" v="10" actId="47"/>
        <pc:sldMkLst>
          <pc:docMk/>
          <pc:sldMk cId="3658445981" sldId="340"/>
        </pc:sldMkLst>
      </pc:sldChg>
      <pc:sldChg chg="del">
        <pc:chgData name="Jon Boden-Wright" userId="a7fd5b78-d384-47b6-81fe-68b5d6d77322" providerId="ADAL" clId="{7F902633-D780-40A5-A795-031DD75C8589}" dt="2025-01-03T15:36:31.866" v="9" actId="47"/>
        <pc:sldMkLst>
          <pc:docMk/>
          <pc:sldMk cId="293030534" sldId="342"/>
        </pc:sldMkLst>
      </pc:sldChg>
      <pc:sldChg chg="del">
        <pc:chgData name="Jon Boden-Wright" userId="a7fd5b78-d384-47b6-81fe-68b5d6d77322" providerId="ADAL" clId="{7F902633-D780-40A5-A795-031DD75C8589}" dt="2025-01-03T15:36:41.877" v="22" actId="47"/>
        <pc:sldMkLst>
          <pc:docMk/>
          <pc:sldMk cId="3403636402" sldId="371"/>
        </pc:sldMkLst>
      </pc:sldChg>
      <pc:sldChg chg="del">
        <pc:chgData name="Jon Boden-Wright" userId="a7fd5b78-d384-47b6-81fe-68b5d6d77322" providerId="ADAL" clId="{7F902633-D780-40A5-A795-031DD75C8589}" dt="2025-01-03T15:36:33.704" v="12" actId="47"/>
        <pc:sldMkLst>
          <pc:docMk/>
          <pc:sldMk cId="2355112701" sldId="373"/>
        </pc:sldMkLst>
      </pc:sldChg>
      <pc:sldChg chg="del">
        <pc:chgData name="Jon Boden-Wright" userId="a7fd5b78-d384-47b6-81fe-68b5d6d77322" providerId="ADAL" clId="{7F902633-D780-40A5-A795-031DD75C8589}" dt="2025-01-03T15:36:34.135" v="13" actId="47"/>
        <pc:sldMkLst>
          <pc:docMk/>
          <pc:sldMk cId="2376163020" sldId="374"/>
        </pc:sldMkLst>
      </pc:sldChg>
      <pc:sldChg chg="del">
        <pc:chgData name="Jon Boden-Wright" userId="a7fd5b78-d384-47b6-81fe-68b5d6d77322" providerId="ADAL" clId="{7F902633-D780-40A5-A795-031DD75C8589}" dt="2025-01-03T15:36:34.710" v="14" actId="47"/>
        <pc:sldMkLst>
          <pc:docMk/>
          <pc:sldMk cId="22126970" sldId="375"/>
        </pc:sldMkLst>
      </pc:sldChg>
      <pc:sldChg chg="del">
        <pc:chgData name="Jon Boden-Wright" userId="a7fd5b78-d384-47b6-81fe-68b5d6d77322" providerId="ADAL" clId="{7F902633-D780-40A5-A795-031DD75C8589}" dt="2025-01-03T15:36:39.330" v="19" actId="47"/>
        <pc:sldMkLst>
          <pc:docMk/>
          <pc:sldMk cId="330884624" sldId="382"/>
        </pc:sldMkLst>
      </pc:sldChg>
      <pc:sldChg chg="del">
        <pc:chgData name="Jon Boden-Wright" userId="a7fd5b78-d384-47b6-81fe-68b5d6d77322" providerId="ADAL" clId="{7F902633-D780-40A5-A795-031DD75C8589}" dt="2025-01-03T15:36:40.099" v="20" actId="47"/>
        <pc:sldMkLst>
          <pc:docMk/>
          <pc:sldMk cId="887439533" sldId="383"/>
        </pc:sldMkLst>
      </pc:sldChg>
      <pc:sldChg chg="del">
        <pc:chgData name="Jon Boden-Wright" userId="a7fd5b78-d384-47b6-81fe-68b5d6d77322" providerId="ADAL" clId="{7F902633-D780-40A5-A795-031DD75C8589}" dt="2025-01-03T15:36:40.841" v="21" actId="47"/>
        <pc:sldMkLst>
          <pc:docMk/>
          <pc:sldMk cId="1687031945" sldId="384"/>
        </pc:sldMkLst>
      </pc:sldChg>
      <pc:sldChg chg="del">
        <pc:chgData name="Jon Boden-Wright" userId="a7fd5b78-d384-47b6-81fe-68b5d6d77322" providerId="ADAL" clId="{7F902633-D780-40A5-A795-031DD75C8589}" dt="2025-01-03T15:36:33.170" v="11" actId="47"/>
        <pc:sldMkLst>
          <pc:docMk/>
          <pc:sldMk cId="2157439730" sldId="393"/>
        </pc:sldMkLst>
      </pc:sldChg>
      <pc:sldChg chg="del">
        <pc:chgData name="Jon Boden-Wright" userId="a7fd5b78-d384-47b6-81fe-68b5d6d77322" providerId="ADAL" clId="{7F902633-D780-40A5-A795-031DD75C8589}" dt="2025-01-03T15:36:30.974" v="7" actId="47"/>
        <pc:sldMkLst>
          <pc:docMk/>
          <pc:sldMk cId="2464103021" sldId="394"/>
        </pc:sldMkLst>
      </pc:sldChg>
      <pc:sldChg chg="modSp mod">
        <pc:chgData name="Jon Boden-Wright" userId="a7fd5b78-d384-47b6-81fe-68b5d6d77322" providerId="ADAL" clId="{7F902633-D780-40A5-A795-031DD75C8589}" dt="2025-01-22T11:16:47.566" v="339" actId="6549"/>
        <pc:sldMkLst>
          <pc:docMk/>
          <pc:sldMk cId="1161995311" sldId="468"/>
        </pc:sldMkLst>
        <pc:spChg chg="mod">
          <ac:chgData name="Jon Boden-Wright" userId="a7fd5b78-d384-47b6-81fe-68b5d6d77322" providerId="ADAL" clId="{7F902633-D780-40A5-A795-031DD75C8589}" dt="2025-01-22T11:16:47.566" v="339" actId="6549"/>
          <ac:spMkLst>
            <pc:docMk/>
            <pc:sldMk cId="1161995311" sldId="468"/>
            <ac:spMk id="3" creationId="{04EFF768-D9E0-FDBD-59FA-A1B013CA8C9E}"/>
          </ac:spMkLst>
        </pc:spChg>
      </pc:sldChg>
      <pc:sldChg chg="del">
        <pc:chgData name="Jon Boden-Wright" userId="a7fd5b78-d384-47b6-81fe-68b5d6d77322" providerId="ADAL" clId="{7F902633-D780-40A5-A795-031DD75C8589}" dt="2025-01-22T11:17:18.684" v="341" actId="47"/>
        <pc:sldMkLst>
          <pc:docMk/>
          <pc:sldMk cId="2989804147" sldId="474"/>
        </pc:sldMkLst>
      </pc:sldChg>
      <pc:sldChg chg="add del ord">
        <pc:chgData name="Jon Boden-Wright" userId="a7fd5b78-d384-47b6-81fe-68b5d6d77322" providerId="ADAL" clId="{7F902633-D780-40A5-A795-031DD75C8589}" dt="2025-01-22T11:52:16.830" v="519" actId="47"/>
        <pc:sldMkLst>
          <pc:docMk/>
          <pc:sldMk cId="3289477426" sldId="486"/>
        </pc:sldMkLst>
      </pc:sldChg>
      <pc:sldChg chg="add del ord">
        <pc:chgData name="Jon Boden-Wright" userId="a7fd5b78-d384-47b6-81fe-68b5d6d77322" providerId="ADAL" clId="{7F902633-D780-40A5-A795-031DD75C8589}" dt="2025-01-22T11:52:57.359" v="546" actId="47"/>
        <pc:sldMkLst>
          <pc:docMk/>
          <pc:sldMk cId="4195855438" sldId="487"/>
        </pc:sldMkLst>
      </pc:sldChg>
      <pc:sldChg chg="add del">
        <pc:chgData name="Jon Boden-Wright" userId="a7fd5b78-d384-47b6-81fe-68b5d6d77322" providerId="ADAL" clId="{7F902633-D780-40A5-A795-031DD75C8589}" dt="2025-01-10T15:39:36.483" v="30" actId="47"/>
        <pc:sldMkLst>
          <pc:docMk/>
          <pc:sldMk cId="1621495687" sldId="492"/>
        </pc:sldMkLst>
      </pc:sldChg>
      <pc:sldChg chg="modSp mod">
        <pc:chgData name="Jon Boden-Wright" userId="a7fd5b78-d384-47b6-81fe-68b5d6d77322" providerId="ADAL" clId="{7F902633-D780-40A5-A795-031DD75C8589}" dt="2025-01-22T12:00:15.957" v="576" actId="6549"/>
        <pc:sldMkLst>
          <pc:docMk/>
          <pc:sldMk cId="3239790375" sldId="494"/>
        </pc:sldMkLst>
        <pc:spChg chg="mod">
          <ac:chgData name="Jon Boden-Wright" userId="a7fd5b78-d384-47b6-81fe-68b5d6d77322" providerId="ADAL" clId="{7F902633-D780-40A5-A795-031DD75C8589}" dt="2025-01-22T12:00:15.957" v="576" actId="6549"/>
          <ac:spMkLst>
            <pc:docMk/>
            <pc:sldMk cId="3239790375" sldId="494"/>
            <ac:spMk id="5" creationId="{24AD8768-1922-1788-7B33-7C5CB2EB7BC5}"/>
          </ac:spMkLst>
        </pc:spChg>
      </pc:sldChg>
      <pc:sldChg chg="del">
        <pc:chgData name="Jon Boden-Wright" userId="a7fd5b78-d384-47b6-81fe-68b5d6d77322" providerId="ADAL" clId="{7F902633-D780-40A5-A795-031DD75C8589}" dt="2025-01-03T15:36:38.519" v="18" actId="47"/>
        <pc:sldMkLst>
          <pc:docMk/>
          <pc:sldMk cId="777963770" sldId="502"/>
        </pc:sldMkLst>
      </pc:sldChg>
      <pc:sldChg chg="del">
        <pc:chgData name="Jon Boden-Wright" userId="a7fd5b78-d384-47b6-81fe-68b5d6d77322" providerId="ADAL" clId="{7F902633-D780-40A5-A795-031DD75C8589}" dt="2025-01-03T15:36:35.370" v="15" actId="47"/>
        <pc:sldMkLst>
          <pc:docMk/>
          <pc:sldMk cId="1536073438" sldId="503"/>
        </pc:sldMkLst>
      </pc:sldChg>
      <pc:sldChg chg="del">
        <pc:chgData name="Jon Boden-Wright" userId="a7fd5b78-d384-47b6-81fe-68b5d6d77322" providerId="ADAL" clId="{7F902633-D780-40A5-A795-031DD75C8589}" dt="2025-01-03T15:36:36.234" v="16" actId="47"/>
        <pc:sldMkLst>
          <pc:docMk/>
          <pc:sldMk cId="1198960112" sldId="504"/>
        </pc:sldMkLst>
      </pc:sldChg>
      <pc:sldChg chg="del">
        <pc:chgData name="Jon Boden-Wright" userId="a7fd5b78-d384-47b6-81fe-68b5d6d77322" providerId="ADAL" clId="{7F902633-D780-40A5-A795-031DD75C8589}" dt="2025-01-03T15:36:37.626" v="17" actId="47"/>
        <pc:sldMkLst>
          <pc:docMk/>
          <pc:sldMk cId="393599830" sldId="506"/>
        </pc:sldMkLst>
      </pc:sldChg>
      <pc:sldChg chg="add del ord">
        <pc:chgData name="Jon Boden-Wright" userId="a7fd5b78-d384-47b6-81fe-68b5d6d77322" providerId="ADAL" clId="{7F902633-D780-40A5-A795-031DD75C8589}" dt="2025-01-10T15:39:57.815" v="33"/>
        <pc:sldMkLst>
          <pc:docMk/>
          <pc:sldMk cId="1645740698" sldId="507"/>
        </pc:sldMkLst>
      </pc:sldChg>
      <pc:sldChg chg="modSp add del mod ord">
        <pc:chgData name="Jon Boden-Wright" userId="a7fd5b78-d384-47b6-81fe-68b5d6d77322" providerId="ADAL" clId="{7F902633-D780-40A5-A795-031DD75C8589}" dt="2025-01-22T11:25:34.699" v="395" actId="6549"/>
        <pc:sldMkLst>
          <pc:docMk/>
          <pc:sldMk cId="1760185823" sldId="509"/>
        </pc:sldMkLst>
        <pc:spChg chg="mod">
          <ac:chgData name="Jon Boden-Wright" userId="a7fd5b78-d384-47b6-81fe-68b5d6d77322" providerId="ADAL" clId="{7F902633-D780-40A5-A795-031DD75C8589}" dt="2025-01-22T11:25:34.699" v="395" actId="6549"/>
          <ac:spMkLst>
            <pc:docMk/>
            <pc:sldMk cId="1760185823" sldId="509"/>
            <ac:spMk id="2" creationId="{7C24C921-1F3A-233C-CB53-C4E8B1782AA4}"/>
          </ac:spMkLst>
        </pc:spChg>
      </pc:sldChg>
      <pc:sldChg chg="del">
        <pc:chgData name="Jon Boden-Wright" userId="a7fd5b78-d384-47b6-81fe-68b5d6d77322" providerId="ADAL" clId="{7F902633-D780-40A5-A795-031DD75C8589}" dt="2025-01-03T15:36:31.378" v="8" actId="47"/>
        <pc:sldMkLst>
          <pc:docMk/>
          <pc:sldMk cId="3366960222" sldId="510"/>
        </pc:sldMkLst>
      </pc:sldChg>
      <pc:sldChg chg="add del">
        <pc:chgData name="Jon Boden-Wright" userId="a7fd5b78-d384-47b6-81fe-68b5d6d77322" providerId="ADAL" clId="{7F902633-D780-40A5-A795-031DD75C8589}" dt="2025-01-22T11:52:35.357" v="526" actId="47"/>
        <pc:sldMkLst>
          <pc:docMk/>
          <pc:sldMk cId="1902254726" sldId="514"/>
        </pc:sldMkLst>
      </pc:sldChg>
      <pc:sldChg chg="del">
        <pc:chgData name="Jon Boden-Wright" userId="a7fd5b78-d384-47b6-81fe-68b5d6d77322" providerId="ADAL" clId="{7F902633-D780-40A5-A795-031DD75C8589}" dt="2025-01-03T15:36:24.984" v="3" actId="47"/>
        <pc:sldMkLst>
          <pc:docMk/>
          <pc:sldMk cId="3114601330" sldId="514"/>
        </pc:sldMkLst>
      </pc:sldChg>
      <pc:sldChg chg="add del">
        <pc:chgData name="Jon Boden-Wright" userId="a7fd5b78-d384-47b6-81fe-68b5d6d77322" providerId="ADAL" clId="{7F902633-D780-40A5-A795-031DD75C8589}" dt="2025-01-22T11:53:27.092" v="555" actId="47"/>
        <pc:sldMkLst>
          <pc:docMk/>
          <pc:sldMk cId="3990287996" sldId="515"/>
        </pc:sldMkLst>
      </pc:sldChg>
      <pc:sldChg chg="modSp mod">
        <pc:chgData name="Jon Boden-Wright" userId="a7fd5b78-d384-47b6-81fe-68b5d6d77322" providerId="ADAL" clId="{7F902633-D780-40A5-A795-031DD75C8589}" dt="2025-01-03T15:36:27.258" v="5" actId="6549"/>
        <pc:sldMkLst>
          <pc:docMk/>
          <pc:sldMk cId="19429501" sldId="516"/>
        </pc:sldMkLst>
        <pc:spChg chg="mod">
          <ac:chgData name="Jon Boden-Wright" userId="a7fd5b78-d384-47b6-81fe-68b5d6d77322" providerId="ADAL" clId="{7F902633-D780-40A5-A795-031DD75C8589}" dt="2025-01-03T15:36:27.258" v="5" actId="6549"/>
          <ac:spMkLst>
            <pc:docMk/>
            <pc:sldMk cId="19429501" sldId="516"/>
            <ac:spMk id="2" creationId="{42BE4695-2FD1-E8FB-AE71-44660692315C}"/>
          </ac:spMkLst>
        </pc:spChg>
      </pc:sldChg>
      <pc:sldChg chg="add del">
        <pc:chgData name="Jon Boden-Wright" userId="a7fd5b78-d384-47b6-81fe-68b5d6d77322" providerId="ADAL" clId="{7F902633-D780-40A5-A795-031DD75C8589}" dt="2025-01-22T11:16:57.499" v="340"/>
        <pc:sldMkLst>
          <pc:docMk/>
          <pc:sldMk cId="891380160" sldId="517"/>
        </pc:sldMkLst>
      </pc:sldChg>
      <pc:sldChg chg="ord">
        <pc:chgData name="Jon Boden-Wright" userId="a7fd5b78-d384-47b6-81fe-68b5d6d77322" providerId="ADAL" clId="{7F902633-D780-40A5-A795-031DD75C8589}" dt="2025-01-22T09:49:31.533" v="259"/>
        <pc:sldMkLst>
          <pc:docMk/>
          <pc:sldMk cId="1697213006" sldId="518"/>
        </pc:sldMkLst>
      </pc:sldChg>
      <pc:sldChg chg="modSp add del mod">
        <pc:chgData name="Jon Boden-Wright" userId="a7fd5b78-d384-47b6-81fe-68b5d6d77322" providerId="ADAL" clId="{7F902633-D780-40A5-A795-031DD75C8589}" dt="2025-01-22T16:02:34.543" v="610" actId="47"/>
        <pc:sldMkLst>
          <pc:docMk/>
          <pc:sldMk cId="4172927861" sldId="7981"/>
        </pc:sldMkLst>
        <pc:picChg chg="mod">
          <ac:chgData name="Jon Boden-Wright" userId="a7fd5b78-d384-47b6-81fe-68b5d6d77322" providerId="ADAL" clId="{7F902633-D780-40A5-A795-031DD75C8589}" dt="2025-01-10T16:16:15.830" v="172" actId="1076"/>
          <ac:picMkLst>
            <pc:docMk/>
            <pc:sldMk cId="4172927861" sldId="7981"/>
            <ac:picMk id="7" creationId="{2B6FF72F-D8F2-DD14-EE1A-7CB951E186A7}"/>
          </ac:picMkLst>
        </pc:picChg>
      </pc:sldChg>
      <pc:sldChg chg="delSp modSp add mod modNotesTx">
        <pc:chgData name="Jon Boden-Wright" userId="a7fd5b78-d384-47b6-81fe-68b5d6d77322" providerId="ADAL" clId="{7F902633-D780-40A5-A795-031DD75C8589}" dt="2025-01-10T16:18:05.334" v="220" actId="6549"/>
        <pc:sldMkLst>
          <pc:docMk/>
          <pc:sldMk cId="674531432" sldId="7982"/>
        </pc:sldMkLst>
        <pc:spChg chg="mod">
          <ac:chgData name="Jon Boden-Wright" userId="a7fd5b78-d384-47b6-81fe-68b5d6d77322" providerId="ADAL" clId="{7F902633-D780-40A5-A795-031DD75C8589}" dt="2025-01-10T16:16:45.826" v="184" actId="5793"/>
          <ac:spMkLst>
            <pc:docMk/>
            <pc:sldMk cId="674531432" sldId="7982"/>
            <ac:spMk id="5" creationId="{F4628B6F-02B8-88A5-8FA2-1007DBAE6BED}"/>
          </ac:spMkLst>
        </pc:spChg>
        <pc:spChg chg="mod">
          <ac:chgData name="Jon Boden-Wright" userId="a7fd5b78-d384-47b6-81fe-68b5d6d77322" providerId="ADAL" clId="{7F902633-D780-40A5-A795-031DD75C8589}" dt="2025-01-10T16:16:37.424" v="179" actId="14100"/>
          <ac:spMkLst>
            <pc:docMk/>
            <pc:sldMk cId="674531432" sldId="7982"/>
            <ac:spMk id="8" creationId="{586176B1-7FF2-1508-848A-63054DA65927}"/>
          </ac:spMkLst>
        </pc:spChg>
        <pc:spChg chg="del mod">
          <ac:chgData name="Jon Boden-Wright" userId="a7fd5b78-d384-47b6-81fe-68b5d6d77322" providerId="ADAL" clId="{7F902633-D780-40A5-A795-031DD75C8589}" dt="2025-01-10T16:16:29.422" v="177" actId="478"/>
          <ac:spMkLst>
            <pc:docMk/>
            <pc:sldMk cId="674531432" sldId="7982"/>
            <ac:spMk id="10" creationId="{8865583D-212A-7369-443C-7B5975398CA6}"/>
          </ac:spMkLst>
        </pc:spChg>
        <pc:spChg chg="del">
          <ac:chgData name="Jon Boden-Wright" userId="a7fd5b78-d384-47b6-81fe-68b5d6d77322" providerId="ADAL" clId="{7F902633-D780-40A5-A795-031DD75C8589}" dt="2025-01-10T16:16:31.831" v="178" actId="478"/>
          <ac:spMkLst>
            <pc:docMk/>
            <pc:sldMk cId="674531432" sldId="7982"/>
            <ac:spMk id="11" creationId="{0F30FB34-BD77-6727-E955-562B976D7CAE}"/>
          </ac:spMkLst>
        </pc:spChg>
        <pc:picChg chg="mod">
          <ac:chgData name="Jon Boden-Wright" userId="a7fd5b78-d384-47b6-81fe-68b5d6d77322" providerId="ADAL" clId="{7F902633-D780-40A5-A795-031DD75C8589}" dt="2025-01-10T16:16:10.045" v="171" actId="1076"/>
          <ac:picMkLst>
            <pc:docMk/>
            <pc:sldMk cId="674531432" sldId="7982"/>
            <ac:picMk id="6" creationId="{C9B6DA68-58C7-4FA6-B4A8-9E4E454712AE}"/>
          </ac:picMkLst>
        </pc:picChg>
      </pc:sldChg>
      <pc:sldChg chg="modSp add del mod ord">
        <pc:chgData name="Jon Boden-Wright" userId="a7fd5b78-d384-47b6-81fe-68b5d6d77322" providerId="ADAL" clId="{7F902633-D780-40A5-A795-031DD75C8589}" dt="2025-01-10T15:40:13.634" v="34" actId="207"/>
        <pc:sldMkLst>
          <pc:docMk/>
          <pc:sldMk cId="2245610232" sldId="8030"/>
        </pc:sldMkLst>
        <pc:spChg chg="mod">
          <ac:chgData name="Jon Boden-Wright" userId="a7fd5b78-d384-47b6-81fe-68b5d6d77322" providerId="ADAL" clId="{7F902633-D780-40A5-A795-031DD75C8589}" dt="2025-01-10T15:40:13.634" v="34" actId="207"/>
          <ac:spMkLst>
            <pc:docMk/>
            <pc:sldMk cId="2245610232" sldId="8030"/>
            <ac:spMk id="2" creationId="{FB091A65-AEA1-B256-5687-C918A7C6771C}"/>
          </ac:spMkLst>
        </pc:spChg>
      </pc:sldChg>
      <pc:sldChg chg="ord">
        <pc:chgData name="Jon Boden-Wright" userId="a7fd5b78-d384-47b6-81fe-68b5d6d77322" providerId="ADAL" clId="{7F902633-D780-40A5-A795-031DD75C8589}" dt="2025-01-10T15:39:57.815" v="33"/>
        <pc:sldMkLst>
          <pc:docMk/>
          <pc:sldMk cId="89867101" sldId="8031"/>
        </pc:sldMkLst>
      </pc:sldChg>
      <pc:sldChg chg="modSp add del mod ord">
        <pc:chgData name="Jon Boden-Wright" userId="a7fd5b78-d384-47b6-81fe-68b5d6d77322" providerId="ADAL" clId="{7F902633-D780-40A5-A795-031DD75C8589}" dt="2025-01-22T11:21:44.781" v="349" actId="47"/>
        <pc:sldMkLst>
          <pc:docMk/>
          <pc:sldMk cId="2179245327" sldId="8032"/>
        </pc:sldMkLst>
        <pc:spChg chg="mod">
          <ac:chgData name="Jon Boden-Wright" userId="a7fd5b78-d384-47b6-81fe-68b5d6d77322" providerId="ADAL" clId="{7F902633-D780-40A5-A795-031DD75C8589}" dt="2025-01-22T11:21:26.989" v="348" actId="2711"/>
          <ac:spMkLst>
            <pc:docMk/>
            <pc:sldMk cId="2179245327" sldId="8032"/>
            <ac:spMk id="4" creationId="{A087E294-5B02-9C5B-B4D0-8654E7DFD7AE}"/>
          </ac:spMkLst>
        </pc:spChg>
      </pc:sldChg>
      <pc:sldChg chg="add del">
        <pc:chgData name="Jon Boden-Wright" userId="a7fd5b78-d384-47b6-81fe-68b5d6d77322" providerId="ADAL" clId="{7F902633-D780-40A5-A795-031DD75C8589}" dt="2025-01-10T16:18:13.608" v="221" actId="47"/>
        <pc:sldMkLst>
          <pc:docMk/>
          <pc:sldMk cId="3674654419" sldId="8032"/>
        </pc:sldMkLst>
      </pc:sldChg>
      <pc:sldChg chg="del">
        <pc:chgData name="Jon Boden-Wright" userId="a7fd5b78-d384-47b6-81fe-68b5d6d77322" providerId="ADAL" clId="{7F902633-D780-40A5-A795-031DD75C8589}" dt="2025-01-10T15:39:46.733" v="31" actId="47"/>
        <pc:sldMkLst>
          <pc:docMk/>
          <pc:sldMk cId="587182051" sldId="8033"/>
        </pc:sldMkLst>
      </pc:sldChg>
      <pc:sldChg chg="add ord">
        <pc:chgData name="Jon Boden-Wright" userId="a7fd5b78-d384-47b6-81fe-68b5d6d77322" providerId="ADAL" clId="{7F902633-D780-40A5-A795-031DD75C8589}" dt="2025-01-22T11:20:52.165" v="347"/>
        <pc:sldMkLst>
          <pc:docMk/>
          <pc:sldMk cId="2745087489" sldId="8033"/>
        </pc:sldMkLst>
      </pc:sldChg>
      <pc:sldChg chg="add del">
        <pc:chgData name="Jon Boden-Wright" userId="a7fd5b78-d384-47b6-81fe-68b5d6d77322" providerId="ADAL" clId="{7F902633-D780-40A5-A795-031DD75C8589}" dt="2025-01-10T16:18:14.180" v="222" actId="47"/>
        <pc:sldMkLst>
          <pc:docMk/>
          <pc:sldMk cId="3293876332" sldId="8033"/>
        </pc:sldMkLst>
      </pc:sldChg>
      <pc:sldChg chg="add del">
        <pc:chgData name="Jon Boden-Wright" userId="a7fd5b78-d384-47b6-81fe-68b5d6d77322" providerId="ADAL" clId="{7F902633-D780-40A5-A795-031DD75C8589}" dt="2025-01-10T16:18:16.455" v="226" actId="47"/>
        <pc:sldMkLst>
          <pc:docMk/>
          <pc:sldMk cId="1043153769" sldId="8034"/>
        </pc:sldMkLst>
      </pc:sldChg>
      <pc:sldChg chg="add del">
        <pc:chgData name="Jon Boden-Wright" userId="a7fd5b78-d384-47b6-81fe-68b5d6d77322" providerId="ADAL" clId="{7F902633-D780-40A5-A795-031DD75C8589}" dt="2025-01-22T11:46:23.062" v="459" actId="47"/>
        <pc:sldMkLst>
          <pc:docMk/>
          <pc:sldMk cId="3336005462" sldId="8034"/>
        </pc:sldMkLst>
      </pc:sldChg>
      <pc:sldChg chg="add del">
        <pc:chgData name="Jon Boden-Wright" userId="a7fd5b78-d384-47b6-81fe-68b5d6d77322" providerId="ADAL" clId="{7F902633-D780-40A5-A795-031DD75C8589}" dt="2025-01-10T16:18:14.698" v="223" actId="47"/>
        <pc:sldMkLst>
          <pc:docMk/>
          <pc:sldMk cId="26158217" sldId="8035"/>
        </pc:sldMkLst>
      </pc:sldChg>
      <pc:sldChg chg="add del">
        <pc:chgData name="Jon Boden-Wright" userId="a7fd5b78-d384-47b6-81fe-68b5d6d77322" providerId="ADAL" clId="{7F902633-D780-40A5-A795-031DD75C8589}" dt="2025-01-22T11:49:10.001" v="505" actId="47"/>
        <pc:sldMkLst>
          <pc:docMk/>
          <pc:sldMk cId="4229222873" sldId="8035"/>
        </pc:sldMkLst>
      </pc:sldChg>
      <pc:sldChg chg="add del">
        <pc:chgData name="Jon Boden-Wright" userId="a7fd5b78-d384-47b6-81fe-68b5d6d77322" providerId="ADAL" clId="{7F902633-D780-40A5-A795-031DD75C8589}" dt="2025-01-10T16:18:15.315" v="224" actId="47"/>
        <pc:sldMkLst>
          <pc:docMk/>
          <pc:sldMk cId="2163125163" sldId="8036"/>
        </pc:sldMkLst>
      </pc:sldChg>
      <pc:sldChg chg="add">
        <pc:chgData name="Jon Boden-Wright" userId="a7fd5b78-d384-47b6-81fe-68b5d6d77322" providerId="ADAL" clId="{7F902633-D780-40A5-A795-031DD75C8589}" dt="2025-01-22T11:18:12.279" v="342"/>
        <pc:sldMkLst>
          <pc:docMk/>
          <pc:sldMk cId="2364404385" sldId="8036"/>
        </pc:sldMkLst>
      </pc:sldChg>
      <pc:sldChg chg="add">
        <pc:chgData name="Jon Boden-Wright" userId="a7fd5b78-d384-47b6-81fe-68b5d6d77322" providerId="ADAL" clId="{7F902633-D780-40A5-A795-031DD75C8589}" dt="2025-01-22T11:18:12.279" v="342"/>
        <pc:sldMkLst>
          <pc:docMk/>
          <pc:sldMk cId="1600633853" sldId="8037"/>
        </pc:sldMkLst>
      </pc:sldChg>
      <pc:sldChg chg="add del">
        <pc:chgData name="Jon Boden-Wright" userId="a7fd5b78-d384-47b6-81fe-68b5d6d77322" providerId="ADAL" clId="{7F902633-D780-40A5-A795-031DD75C8589}" dt="2025-01-10T16:18:15.884" v="225" actId="47"/>
        <pc:sldMkLst>
          <pc:docMk/>
          <pc:sldMk cId="4139366615" sldId="8037"/>
        </pc:sldMkLst>
      </pc:sldChg>
      <pc:sldChg chg="addSp delSp modSp new mod">
        <pc:chgData name="Jon Boden-Wright" userId="a7fd5b78-d384-47b6-81fe-68b5d6d77322" providerId="ADAL" clId="{7F902633-D780-40A5-A795-031DD75C8589}" dt="2025-01-10T16:15:53.828" v="170" actId="478"/>
        <pc:sldMkLst>
          <pc:docMk/>
          <pc:sldMk cId="2152451840" sldId="8038"/>
        </pc:sldMkLst>
        <pc:spChg chg="mod">
          <ac:chgData name="Jon Boden-Wright" userId="a7fd5b78-d384-47b6-81fe-68b5d6d77322" providerId="ADAL" clId="{7F902633-D780-40A5-A795-031DD75C8589}" dt="2025-01-10T16:15:51.353" v="169" actId="207"/>
          <ac:spMkLst>
            <pc:docMk/>
            <pc:sldMk cId="2152451840" sldId="8038"/>
            <ac:spMk id="2" creationId="{053FF9AA-970A-EFA8-D77B-B7EE48B9D074}"/>
          </ac:spMkLst>
        </pc:spChg>
        <pc:spChg chg="mod">
          <ac:chgData name="Jon Boden-Wright" userId="a7fd5b78-d384-47b6-81fe-68b5d6d77322" providerId="ADAL" clId="{7F902633-D780-40A5-A795-031DD75C8589}" dt="2025-01-10T16:14:42.460" v="164" actId="20577"/>
          <ac:spMkLst>
            <pc:docMk/>
            <pc:sldMk cId="2152451840" sldId="8038"/>
            <ac:spMk id="5" creationId="{0107AAB8-0B6B-0A53-42F6-033CE959AA04}"/>
          </ac:spMkLst>
        </pc:spChg>
        <pc:picChg chg="add del mod">
          <ac:chgData name="Jon Boden-Wright" userId="a7fd5b78-d384-47b6-81fe-68b5d6d77322" providerId="ADAL" clId="{7F902633-D780-40A5-A795-031DD75C8589}" dt="2025-01-10T16:15:53.828" v="170" actId="478"/>
          <ac:picMkLst>
            <pc:docMk/>
            <pc:sldMk cId="2152451840" sldId="8038"/>
            <ac:picMk id="7" creationId="{EC62C842-17B1-3653-C954-EEAB4EAEC84B}"/>
          </ac:picMkLst>
        </pc:picChg>
      </pc:sldChg>
      <pc:sldChg chg="add del">
        <pc:chgData name="Jon Boden-Wright" userId="a7fd5b78-d384-47b6-81fe-68b5d6d77322" providerId="ADAL" clId="{7F902633-D780-40A5-A795-031DD75C8589}" dt="2025-01-10T15:57:39.416" v="69" actId="47"/>
        <pc:sldMkLst>
          <pc:docMk/>
          <pc:sldMk cId="2588966065" sldId="8038"/>
        </pc:sldMkLst>
      </pc:sldChg>
      <pc:sldChg chg="new del">
        <pc:chgData name="Jon Boden-Wright" userId="a7fd5b78-d384-47b6-81fe-68b5d6d77322" providerId="ADAL" clId="{7F902633-D780-40A5-A795-031DD75C8589}" dt="2025-01-10T16:12:58.894" v="82" actId="47"/>
        <pc:sldMkLst>
          <pc:docMk/>
          <pc:sldMk cId="3660675751" sldId="8038"/>
        </pc:sldMkLst>
      </pc:sldChg>
      <pc:sldChg chg="modSp add mod ord">
        <pc:chgData name="Jon Boden-Wright" userId="a7fd5b78-d384-47b6-81fe-68b5d6d77322" providerId="ADAL" clId="{7F902633-D780-40A5-A795-031DD75C8589}" dt="2025-01-10T16:17:39.903" v="219" actId="14100"/>
        <pc:sldMkLst>
          <pc:docMk/>
          <pc:sldMk cId="1203887014" sldId="8039"/>
        </pc:sldMkLst>
        <pc:spChg chg="mod">
          <ac:chgData name="Jon Boden-Wright" userId="a7fd5b78-d384-47b6-81fe-68b5d6d77322" providerId="ADAL" clId="{7F902633-D780-40A5-A795-031DD75C8589}" dt="2025-01-10T16:17:31.466" v="217" actId="6549"/>
          <ac:spMkLst>
            <pc:docMk/>
            <pc:sldMk cId="1203887014" sldId="8039"/>
            <ac:spMk id="5" creationId="{28C40D6D-612A-5247-37E7-428872C2BA99}"/>
          </ac:spMkLst>
        </pc:spChg>
        <pc:spChg chg="mod">
          <ac:chgData name="Jon Boden-Wright" userId="a7fd5b78-d384-47b6-81fe-68b5d6d77322" providerId="ADAL" clId="{7F902633-D780-40A5-A795-031DD75C8589}" dt="2025-01-10T16:17:39.903" v="219" actId="14100"/>
          <ac:spMkLst>
            <pc:docMk/>
            <pc:sldMk cId="1203887014" sldId="8039"/>
            <ac:spMk id="8" creationId="{5F6003BB-D145-7F2E-36D6-A240A0EADBAE}"/>
          </ac:spMkLst>
        </pc:spChg>
      </pc:sldChg>
      <pc:sldChg chg="new del">
        <pc:chgData name="Jon Boden-Wright" userId="a7fd5b78-d384-47b6-81fe-68b5d6d77322" providerId="ADAL" clId="{7F902633-D780-40A5-A795-031DD75C8589}" dt="2025-01-22T08:58:32.784" v="229" actId="47"/>
        <pc:sldMkLst>
          <pc:docMk/>
          <pc:sldMk cId="2768873117" sldId="8040"/>
        </pc:sldMkLst>
      </pc:sldChg>
      <pc:sldChg chg="modSp new mod">
        <pc:chgData name="Jon Boden-Wright" userId="a7fd5b78-d384-47b6-81fe-68b5d6d77322" providerId="ADAL" clId="{7F902633-D780-40A5-A795-031DD75C8589}" dt="2025-01-22T08:58:36.747" v="238" actId="20577"/>
        <pc:sldMkLst>
          <pc:docMk/>
          <pc:sldMk cId="2503539392" sldId="8041"/>
        </pc:sldMkLst>
        <pc:spChg chg="mod">
          <ac:chgData name="Jon Boden-Wright" userId="a7fd5b78-d384-47b6-81fe-68b5d6d77322" providerId="ADAL" clId="{7F902633-D780-40A5-A795-031DD75C8589}" dt="2025-01-22T08:58:36.747" v="238" actId="20577"/>
          <ac:spMkLst>
            <pc:docMk/>
            <pc:sldMk cId="2503539392" sldId="8041"/>
            <ac:spMk id="2" creationId="{96B2BCAD-B5EC-769A-53C7-DC1BBE2EBB5C}"/>
          </ac:spMkLst>
        </pc:spChg>
      </pc:sldChg>
      <pc:sldChg chg="modSp new mod">
        <pc:chgData name="Jon Boden-Wright" userId="a7fd5b78-d384-47b6-81fe-68b5d6d77322" providerId="ADAL" clId="{7F902633-D780-40A5-A795-031DD75C8589}" dt="2025-01-22T13:28:06.903" v="609" actId="1076"/>
        <pc:sldMkLst>
          <pc:docMk/>
          <pc:sldMk cId="4103634487" sldId="8042"/>
        </pc:sldMkLst>
        <pc:spChg chg="mod">
          <ac:chgData name="Jon Boden-Wright" userId="a7fd5b78-d384-47b6-81fe-68b5d6d77322" providerId="ADAL" clId="{7F902633-D780-40A5-A795-031DD75C8589}" dt="2025-01-22T13:28:06.903" v="609" actId="1076"/>
          <ac:spMkLst>
            <pc:docMk/>
            <pc:sldMk cId="4103634487" sldId="8042"/>
            <ac:spMk id="2" creationId="{7730FE49-C34C-2DDE-61D0-1A7912A0D401}"/>
          </ac:spMkLst>
        </pc:spChg>
        <pc:spChg chg="mod">
          <ac:chgData name="Jon Boden-Wright" userId="a7fd5b78-d384-47b6-81fe-68b5d6d77322" providerId="ADAL" clId="{7F902633-D780-40A5-A795-031DD75C8589}" dt="2025-01-22T09:49:38.353" v="278" actId="20577"/>
          <ac:spMkLst>
            <pc:docMk/>
            <pc:sldMk cId="4103634487" sldId="8042"/>
            <ac:spMk id="5" creationId="{B47F6A80-CA43-3915-26B4-1C7CFB4223FE}"/>
          </ac:spMkLst>
        </pc:spChg>
      </pc:sldChg>
      <pc:sldChg chg="add del">
        <pc:chgData name="Jon Boden-Wright" userId="a7fd5b78-d384-47b6-81fe-68b5d6d77322" providerId="ADAL" clId="{7F902633-D780-40A5-A795-031DD75C8589}" dt="2025-01-22T11:53:31.477" v="556" actId="47"/>
        <pc:sldMkLst>
          <pc:docMk/>
          <pc:sldMk cId="1922091829" sldId="8043"/>
        </pc:sldMkLst>
      </pc:sldChg>
      <pc:sldChg chg="add del">
        <pc:chgData name="Jon Boden-Wright" userId="a7fd5b78-d384-47b6-81fe-68b5d6d77322" providerId="ADAL" clId="{7F902633-D780-40A5-A795-031DD75C8589}" dt="2025-01-22T11:53:32.078" v="557" actId="47"/>
        <pc:sldMkLst>
          <pc:docMk/>
          <pc:sldMk cId="76179490" sldId="8044"/>
        </pc:sldMkLst>
      </pc:sldChg>
      <pc:sldChg chg="modSp new mod ord">
        <pc:chgData name="Jon Boden-Wright" userId="a7fd5b78-d384-47b6-81fe-68b5d6d77322" providerId="ADAL" clId="{7F902633-D780-40A5-A795-031DD75C8589}" dt="2025-01-22T11:49:12.964" v="507"/>
        <pc:sldMkLst>
          <pc:docMk/>
          <pc:sldMk cId="804366987" sldId="8045"/>
        </pc:sldMkLst>
        <pc:spChg chg="mod">
          <ac:chgData name="Jon Boden-Wright" userId="a7fd5b78-d384-47b6-81fe-68b5d6d77322" providerId="ADAL" clId="{7F902633-D780-40A5-A795-031DD75C8589}" dt="2025-01-22T11:47:43.056" v="504" actId="14100"/>
          <ac:spMkLst>
            <pc:docMk/>
            <pc:sldMk cId="804366987" sldId="8045"/>
            <ac:spMk id="2" creationId="{9E6D7E36-1ECD-E9C6-77F7-F114994166CE}"/>
          </ac:spMkLst>
        </pc:spChg>
        <pc:spChg chg="mod">
          <ac:chgData name="Jon Boden-Wright" userId="a7fd5b78-d384-47b6-81fe-68b5d6d77322" providerId="ADAL" clId="{7F902633-D780-40A5-A795-031DD75C8589}" dt="2025-01-22T11:47:39.964" v="503" actId="33524"/>
          <ac:spMkLst>
            <pc:docMk/>
            <pc:sldMk cId="804366987" sldId="8045"/>
            <ac:spMk id="5" creationId="{0D02F104-A8B0-12A5-EEFD-A19B1E52E786}"/>
          </ac:spMkLst>
        </pc:spChg>
      </pc:sldChg>
      <pc:sldChg chg="new del">
        <pc:chgData name="Jon Boden-Wright" userId="a7fd5b78-d384-47b6-81fe-68b5d6d77322" providerId="ADAL" clId="{7F902633-D780-40A5-A795-031DD75C8589}" dt="2025-01-22T11:44:27.599" v="397" actId="680"/>
        <pc:sldMkLst>
          <pc:docMk/>
          <pc:sldMk cId="2528367729" sldId="8045"/>
        </pc:sldMkLst>
      </pc:sldChg>
      <pc:sldChg chg="modSp add mod ord">
        <pc:chgData name="Jon Boden-Wright" userId="a7fd5b78-d384-47b6-81fe-68b5d6d77322" providerId="ADAL" clId="{7F902633-D780-40A5-A795-031DD75C8589}" dt="2025-01-22T11:47:27.040" v="472"/>
        <pc:sldMkLst>
          <pc:docMk/>
          <pc:sldMk cId="2833126586" sldId="8046"/>
        </pc:sldMkLst>
        <pc:spChg chg="mod">
          <ac:chgData name="Jon Boden-Wright" userId="a7fd5b78-d384-47b6-81fe-68b5d6d77322" providerId="ADAL" clId="{7F902633-D780-40A5-A795-031DD75C8589}" dt="2025-01-22T11:47:14.588" v="470" actId="33524"/>
          <ac:spMkLst>
            <pc:docMk/>
            <pc:sldMk cId="2833126586" sldId="8046"/>
            <ac:spMk id="2" creationId="{8EB0D883-ED0F-0574-FB33-8BAF4EA8CDC2}"/>
          </ac:spMkLst>
        </pc:spChg>
      </pc:sldChg>
      <pc:sldChg chg="add del">
        <pc:chgData name="Jon Boden-Wright" userId="a7fd5b78-d384-47b6-81fe-68b5d6d77322" providerId="ADAL" clId="{7F902633-D780-40A5-A795-031DD75C8589}" dt="2025-01-22T11:45:34.719" v="440"/>
        <pc:sldMkLst>
          <pc:docMk/>
          <pc:sldMk cId="3023952891" sldId="8046"/>
        </pc:sldMkLst>
      </pc:sldChg>
      <pc:sldChg chg="new del ord">
        <pc:chgData name="Jon Boden-Wright" userId="a7fd5b78-d384-47b6-81fe-68b5d6d77322" providerId="ADAL" clId="{7F902633-D780-40A5-A795-031DD75C8589}" dt="2025-01-22T11:51:57.952" v="513" actId="47"/>
        <pc:sldMkLst>
          <pc:docMk/>
          <pc:sldMk cId="3924334880" sldId="8047"/>
        </pc:sldMkLst>
      </pc:sldChg>
      <pc:sldChg chg="addSp delSp modSp new mod">
        <pc:chgData name="Jon Boden-Wright" userId="a7fd5b78-d384-47b6-81fe-68b5d6d77322" providerId="ADAL" clId="{7F902633-D780-40A5-A795-031DD75C8589}" dt="2025-01-22T11:52:31.919" v="525" actId="1076"/>
        <pc:sldMkLst>
          <pc:docMk/>
          <pc:sldMk cId="1293240735" sldId="8048"/>
        </pc:sldMkLst>
        <pc:spChg chg="del">
          <ac:chgData name="Jon Boden-Wright" userId="a7fd5b78-d384-47b6-81fe-68b5d6d77322" providerId="ADAL" clId="{7F902633-D780-40A5-A795-031DD75C8589}" dt="2025-01-22T11:52:11.025" v="517" actId="478"/>
          <ac:spMkLst>
            <pc:docMk/>
            <pc:sldMk cId="1293240735" sldId="8048"/>
            <ac:spMk id="2" creationId="{718DB9A8-D6F2-DDC3-B3D9-3C33B0715EEC}"/>
          </ac:spMkLst>
        </pc:spChg>
        <pc:spChg chg="mod">
          <ac:chgData name="Jon Boden-Wright" userId="a7fd5b78-d384-47b6-81fe-68b5d6d77322" providerId="ADAL" clId="{7F902633-D780-40A5-A795-031DD75C8589}" dt="2025-01-22T11:52:05.658" v="515" actId="20577"/>
          <ac:spMkLst>
            <pc:docMk/>
            <pc:sldMk cId="1293240735" sldId="8048"/>
            <ac:spMk id="5" creationId="{797045AC-DDBF-47FD-B0AF-30B9125CEAC1}"/>
          </ac:spMkLst>
        </pc:spChg>
        <pc:picChg chg="add mod">
          <ac:chgData name="Jon Boden-Wright" userId="a7fd5b78-d384-47b6-81fe-68b5d6d77322" providerId="ADAL" clId="{7F902633-D780-40A5-A795-031DD75C8589}" dt="2025-01-22T11:52:31.919" v="525" actId="1076"/>
          <ac:picMkLst>
            <pc:docMk/>
            <pc:sldMk cId="1293240735" sldId="8048"/>
            <ac:picMk id="6" creationId="{B8B48875-31FB-8F99-5B57-5EE973D451C9}"/>
          </ac:picMkLst>
        </pc:picChg>
        <pc:picChg chg="add mod">
          <ac:chgData name="Jon Boden-Wright" userId="a7fd5b78-d384-47b6-81fe-68b5d6d77322" providerId="ADAL" clId="{7F902633-D780-40A5-A795-031DD75C8589}" dt="2025-01-22T11:52:30.305" v="524" actId="1076"/>
          <ac:picMkLst>
            <pc:docMk/>
            <pc:sldMk cId="1293240735" sldId="8048"/>
            <ac:picMk id="7" creationId="{C3D3FBDF-DE09-A755-0D56-5C1BD96A43CB}"/>
          </ac:picMkLst>
        </pc:picChg>
      </pc:sldChg>
      <pc:sldChg chg="addSp delSp modSp add mod">
        <pc:chgData name="Jon Boden-Wright" userId="a7fd5b78-d384-47b6-81fe-68b5d6d77322" providerId="ADAL" clId="{7F902633-D780-40A5-A795-031DD75C8589}" dt="2025-01-22T11:52:25.191" v="523" actId="1076"/>
        <pc:sldMkLst>
          <pc:docMk/>
          <pc:sldMk cId="3381580100" sldId="8049"/>
        </pc:sldMkLst>
        <pc:picChg chg="add mod">
          <ac:chgData name="Jon Boden-Wright" userId="a7fd5b78-d384-47b6-81fe-68b5d6d77322" providerId="ADAL" clId="{7F902633-D780-40A5-A795-031DD75C8589}" dt="2025-01-22T11:52:25.191" v="523" actId="1076"/>
          <ac:picMkLst>
            <pc:docMk/>
            <pc:sldMk cId="3381580100" sldId="8049"/>
            <ac:picMk id="2" creationId="{F76A4D14-0A5C-BB68-99BF-081BA1185295}"/>
          </ac:picMkLst>
        </pc:picChg>
        <pc:picChg chg="del">
          <ac:chgData name="Jon Boden-Wright" userId="a7fd5b78-d384-47b6-81fe-68b5d6d77322" providerId="ADAL" clId="{7F902633-D780-40A5-A795-031DD75C8589}" dt="2025-01-22T11:52:20.507" v="520" actId="478"/>
          <ac:picMkLst>
            <pc:docMk/>
            <pc:sldMk cId="3381580100" sldId="8049"/>
            <ac:picMk id="6" creationId="{A80DEF48-AB6F-A6B2-0801-9C62A89D4247}"/>
          </ac:picMkLst>
        </pc:picChg>
        <pc:picChg chg="del">
          <ac:chgData name="Jon Boden-Wright" userId="a7fd5b78-d384-47b6-81fe-68b5d6d77322" providerId="ADAL" clId="{7F902633-D780-40A5-A795-031DD75C8589}" dt="2025-01-22T11:52:20.944" v="521" actId="478"/>
          <ac:picMkLst>
            <pc:docMk/>
            <pc:sldMk cId="3381580100" sldId="8049"/>
            <ac:picMk id="7" creationId="{6D5B117C-EB0E-923C-13BE-40CCCBBBD83A}"/>
          </ac:picMkLst>
        </pc:picChg>
      </pc:sldChg>
      <pc:sldChg chg="addSp delSp modSp add mod">
        <pc:chgData name="Jon Boden-Wright" userId="a7fd5b78-d384-47b6-81fe-68b5d6d77322" providerId="ADAL" clId="{7F902633-D780-40A5-A795-031DD75C8589}" dt="2025-01-22T11:53:23.348" v="554" actId="1036"/>
        <pc:sldMkLst>
          <pc:docMk/>
          <pc:sldMk cId="759757038" sldId="8050"/>
        </pc:sldMkLst>
        <pc:spChg chg="mod">
          <ac:chgData name="Jon Boden-Wright" userId="a7fd5b78-d384-47b6-81fe-68b5d6d77322" providerId="ADAL" clId="{7F902633-D780-40A5-A795-031DD75C8589}" dt="2025-01-22T11:53:23.348" v="554" actId="1036"/>
          <ac:spMkLst>
            <pc:docMk/>
            <pc:sldMk cId="759757038" sldId="8050"/>
            <ac:spMk id="5" creationId="{B1353C62-333A-019F-05CD-79191644A656}"/>
          </ac:spMkLst>
        </pc:spChg>
        <pc:picChg chg="del">
          <ac:chgData name="Jon Boden-Wright" userId="a7fd5b78-d384-47b6-81fe-68b5d6d77322" providerId="ADAL" clId="{7F902633-D780-40A5-A795-031DD75C8589}" dt="2025-01-22T11:52:43.585" v="539" actId="478"/>
          <ac:picMkLst>
            <pc:docMk/>
            <pc:sldMk cId="759757038" sldId="8050"/>
            <ac:picMk id="2" creationId="{169FCF72-5925-A508-AF48-F12CD6F4A313}"/>
          </ac:picMkLst>
        </pc:picChg>
        <pc:picChg chg="add mod">
          <ac:chgData name="Jon Boden-Wright" userId="a7fd5b78-d384-47b6-81fe-68b5d6d77322" providerId="ADAL" clId="{7F902633-D780-40A5-A795-031DD75C8589}" dt="2025-01-22T11:52:55.097" v="545" actId="1076"/>
          <ac:picMkLst>
            <pc:docMk/>
            <pc:sldMk cId="759757038" sldId="8050"/>
            <ac:picMk id="6" creationId="{1CE6C953-708F-964D-7A3B-98A96E7655D0}"/>
          </ac:picMkLst>
        </pc:picChg>
      </pc:sldChg>
      <pc:sldChg chg="addSp delSp modSp add mod">
        <pc:chgData name="Jon Boden-Wright" userId="a7fd5b78-d384-47b6-81fe-68b5d6d77322" providerId="ADAL" clId="{7F902633-D780-40A5-A795-031DD75C8589}" dt="2025-01-22T13:08:10.261" v="603" actId="1037"/>
        <pc:sldMkLst>
          <pc:docMk/>
          <pc:sldMk cId="1184448213" sldId="8051"/>
        </pc:sldMkLst>
        <pc:spChg chg="mod">
          <ac:chgData name="Jon Boden-Wright" userId="a7fd5b78-d384-47b6-81fe-68b5d6d77322" providerId="ADAL" clId="{7F902633-D780-40A5-A795-031DD75C8589}" dt="2025-01-22T11:53:13.291" v="552" actId="1076"/>
          <ac:spMkLst>
            <pc:docMk/>
            <pc:sldMk cId="1184448213" sldId="8051"/>
            <ac:spMk id="5" creationId="{71364DF8-1A02-3FEC-FA9E-C8CEE05C70DF}"/>
          </ac:spMkLst>
        </pc:spChg>
        <pc:picChg chg="add mod modCrop">
          <ac:chgData name="Jon Boden-Wright" userId="a7fd5b78-d384-47b6-81fe-68b5d6d77322" providerId="ADAL" clId="{7F902633-D780-40A5-A795-031DD75C8589}" dt="2025-01-22T13:05:56.336" v="584" actId="1076"/>
          <ac:picMkLst>
            <pc:docMk/>
            <pc:sldMk cId="1184448213" sldId="8051"/>
            <ac:picMk id="2" creationId="{DC8403E1-F74B-067B-6B36-8ACA73BEC5AB}"/>
          </ac:picMkLst>
        </pc:picChg>
        <pc:picChg chg="del">
          <ac:chgData name="Jon Boden-Wright" userId="a7fd5b78-d384-47b6-81fe-68b5d6d77322" providerId="ADAL" clId="{7F902633-D780-40A5-A795-031DD75C8589}" dt="2025-01-22T11:53:03.103" v="550" actId="478"/>
          <ac:picMkLst>
            <pc:docMk/>
            <pc:sldMk cId="1184448213" sldId="8051"/>
            <ac:picMk id="6" creationId="{08DFF108-A23A-9CAD-E5F4-B9F5C8BA89E2}"/>
          </ac:picMkLst>
        </pc:picChg>
        <pc:picChg chg="add mod modCrop">
          <ac:chgData name="Jon Boden-Wright" userId="a7fd5b78-d384-47b6-81fe-68b5d6d77322" providerId="ADAL" clId="{7F902633-D780-40A5-A795-031DD75C8589}" dt="2025-01-22T13:08:05.838" v="601" actId="1076"/>
          <ac:picMkLst>
            <pc:docMk/>
            <pc:sldMk cId="1184448213" sldId="8051"/>
            <ac:picMk id="7" creationId="{F8594C5C-E9AF-7095-D0E4-7E6C8BBFD128}"/>
          </ac:picMkLst>
        </pc:picChg>
        <pc:picChg chg="add mod modCrop">
          <ac:chgData name="Jon Boden-Wright" userId="a7fd5b78-d384-47b6-81fe-68b5d6d77322" providerId="ADAL" clId="{7F902633-D780-40A5-A795-031DD75C8589}" dt="2025-01-22T13:07:15.368" v="591" actId="1035"/>
          <ac:picMkLst>
            <pc:docMk/>
            <pc:sldMk cId="1184448213" sldId="8051"/>
            <ac:picMk id="8" creationId="{D463ED8F-1914-DE63-D8B4-9AB11F9E3AC7}"/>
          </ac:picMkLst>
        </pc:picChg>
        <pc:picChg chg="add mod modCrop">
          <ac:chgData name="Jon Boden-Wright" userId="a7fd5b78-d384-47b6-81fe-68b5d6d77322" providerId="ADAL" clId="{7F902633-D780-40A5-A795-031DD75C8589}" dt="2025-01-22T13:08:10.261" v="603" actId="1037"/>
          <ac:picMkLst>
            <pc:docMk/>
            <pc:sldMk cId="1184448213" sldId="8051"/>
            <ac:picMk id="9" creationId="{DDAF293C-C915-F6C6-A305-25C2416D74FC}"/>
          </ac:picMkLst>
        </pc:picChg>
      </pc:sldChg>
      <pc:sldChg chg="addSp delSp modSp new mod">
        <pc:chgData name="Jon Boden-Wright" userId="a7fd5b78-d384-47b6-81fe-68b5d6d77322" providerId="ADAL" clId="{7F902633-D780-40A5-A795-031DD75C8589}" dt="2025-01-22T11:59:49.940" v="575" actId="1035"/>
        <pc:sldMkLst>
          <pc:docMk/>
          <pc:sldMk cId="614175555" sldId="8052"/>
        </pc:sldMkLst>
        <pc:spChg chg="del mod">
          <ac:chgData name="Jon Boden-Wright" userId="a7fd5b78-d384-47b6-81fe-68b5d6d77322" providerId="ADAL" clId="{7F902633-D780-40A5-A795-031DD75C8589}" dt="2025-01-22T11:59:33.342" v="566" actId="478"/>
          <ac:spMkLst>
            <pc:docMk/>
            <pc:sldMk cId="614175555" sldId="8052"/>
            <ac:spMk id="2" creationId="{50B265FB-6A5B-A199-0A4A-9B08703BF05F}"/>
          </ac:spMkLst>
        </pc:spChg>
        <pc:spChg chg="mod">
          <ac:chgData name="Jon Boden-Wright" userId="a7fd5b78-d384-47b6-81fe-68b5d6d77322" providerId="ADAL" clId="{7F902633-D780-40A5-A795-031DD75C8589}" dt="2025-01-22T11:59:30.581" v="565"/>
          <ac:spMkLst>
            <pc:docMk/>
            <pc:sldMk cId="614175555" sldId="8052"/>
            <ac:spMk id="5" creationId="{FF743718-1F05-2558-14F7-609380D69689}"/>
          </ac:spMkLst>
        </pc:spChg>
        <pc:spChg chg="add del mod">
          <ac:chgData name="Jon Boden-Wright" userId="a7fd5b78-d384-47b6-81fe-68b5d6d77322" providerId="ADAL" clId="{7F902633-D780-40A5-A795-031DD75C8589}" dt="2025-01-22T11:59:34.029" v="567" actId="478"/>
          <ac:spMkLst>
            <pc:docMk/>
            <pc:sldMk cId="614175555" sldId="8052"/>
            <ac:spMk id="9" creationId="{12617ABA-3736-E607-4BA9-C2DEA934042F}"/>
          </ac:spMkLst>
        </pc:spChg>
        <pc:picChg chg="add mod modCrop">
          <ac:chgData name="Jon Boden-Wright" userId="a7fd5b78-d384-47b6-81fe-68b5d6d77322" providerId="ADAL" clId="{7F902633-D780-40A5-A795-031DD75C8589}" dt="2025-01-22T11:59:49.940" v="575" actId="1035"/>
          <ac:picMkLst>
            <pc:docMk/>
            <pc:sldMk cId="614175555" sldId="8052"/>
            <ac:picMk id="7" creationId="{3418552A-2506-117F-9942-1F7A578BD349}"/>
          </ac:picMkLst>
        </pc:picChg>
      </pc:sldChg>
    </pc:docChg>
  </pc:docChgLst>
  <pc:docChgLst>
    <pc:chgData name="Jon Boden-Wright" userId="a7fd5b78-d384-47b6-81fe-68b5d6d77322" providerId="ADAL" clId="{418DE454-57D1-4E01-8B3C-B6C1185876B7}"/>
    <pc:docChg chg="undo custSel addSld delSld modSld sldOrd modSection">
      <pc:chgData name="Jon Boden-Wright" userId="a7fd5b78-d384-47b6-81fe-68b5d6d77322" providerId="ADAL" clId="{418DE454-57D1-4E01-8B3C-B6C1185876B7}" dt="2024-12-23T12:06:02.665" v="3632" actId="1076"/>
      <pc:docMkLst>
        <pc:docMk/>
      </pc:docMkLst>
      <pc:sldChg chg="ord">
        <pc:chgData name="Jon Boden-Wright" userId="a7fd5b78-d384-47b6-81fe-68b5d6d77322" providerId="ADAL" clId="{418DE454-57D1-4E01-8B3C-B6C1185876B7}" dt="2024-12-23T10:31:19.208" v="1261"/>
        <pc:sldMkLst>
          <pc:docMk/>
          <pc:sldMk cId="1956377347" sldId="311"/>
        </pc:sldMkLst>
      </pc:sldChg>
      <pc:sldChg chg="modSp mod">
        <pc:chgData name="Jon Boden-Wright" userId="a7fd5b78-d384-47b6-81fe-68b5d6d77322" providerId="ADAL" clId="{418DE454-57D1-4E01-8B3C-B6C1185876B7}" dt="2024-12-23T10:08:41.651" v="820" actId="1076"/>
        <pc:sldMkLst>
          <pc:docMk/>
          <pc:sldMk cId="2355112701" sldId="373"/>
        </pc:sldMkLst>
        <pc:picChg chg="mod">
          <ac:chgData name="Jon Boden-Wright" userId="a7fd5b78-d384-47b6-81fe-68b5d6d77322" providerId="ADAL" clId="{418DE454-57D1-4E01-8B3C-B6C1185876B7}" dt="2024-12-23T10:08:41.651" v="820" actId="1076"/>
          <ac:picMkLst>
            <pc:docMk/>
            <pc:sldMk cId="2355112701" sldId="373"/>
            <ac:picMk id="10" creationId="{3C0C0B55-CE59-5A3C-AE09-83A958ED4365}"/>
          </ac:picMkLst>
        </pc:picChg>
      </pc:sldChg>
      <pc:sldChg chg="modSp mod">
        <pc:chgData name="Jon Boden-Wright" userId="a7fd5b78-d384-47b6-81fe-68b5d6d77322" providerId="ADAL" clId="{418DE454-57D1-4E01-8B3C-B6C1185876B7}" dt="2024-12-23T10:08:51.556" v="821" actId="1076"/>
        <pc:sldMkLst>
          <pc:docMk/>
          <pc:sldMk cId="2376163020" sldId="374"/>
        </pc:sldMkLst>
        <pc:picChg chg="mod">
          <ac:chgData name="Jon Boden-Wright" userId="a7fd5b78-d384-47b6-81fe-68b5d6d77322" providerId="ADAL" clId="{418DE454-57D1-4E01-8B3C-B6C1185876B7}" dt="2024-12-23T10:08:51.556" v="821" actId="1076"/>
          <ac:picMkLst>
            <pc:docMk/>
            <pc:sldMk cId="2376163020" sldId="374"/>
            <ac:picMk id="7" creationId="{4277157F-503A-23A3-C001-1C337CBEF15E}"/>
          </ac:picMkLst>
        </pc:picChg>
      </pc:sldChg>
      <pc:sldChg chg="modSp mod ord">
        <pc:chgData name="Jon Boden-Wright" userId="a7fd5b78-d384-47b6-81fe-68b5d6d77322" providerId="ADAL" clId="{418DE454-57D1-4E01-8B3C-B6C1185876B7}" dt="2024-12-23T09:48:14.874" v="610" actId="33524"/>
        <pc:sldMkLst>
          <pc:docMk/>
          <pc:sldMk cId="2464103021" sldId="394"/>
        </pc:sldMkLst>
        <pc:spChg chg="mod">
          <ac:chgData name="Jon Boden-Wright" userId="a7fd5b78-d384-47b6-81fe-68b5d6d77322" providerId="ADAL" clId="{418DE454-57D1-4E01-8B3C-B6C1185876B7}" dt="2024-12-23T09:48:14.874" v="610" actId="33524"/>
          <ac:spMkLst>
            <pc:docMk/>
            <pc:sldMk cId="2464103021" sldId="394"/>
            <ac:spMk id="3" creationId="{D78D1A4E-E648-1AE2-A5EB-5AB0BAE33416}"/>
          </ac:spMkLst>
        </pc:spChg>
      </pc:sldChg>
      <pc:sldChg chg="del">
        <pc:chgData name="Jon Boden-Wright" userId="a7fd5b78-d384-47b6-81fe-68b5d6d77322" providerId="ADAL" clId="{418DE454-57D1-4E01-8B3C-B6C1185876B7}" dt="2024-12-23T10:22:14.613" v="1028" actId="47"/>
        <pc:sldMkLst>
          <pc:docMk/>
          <pc:sldMk cId="121975450" sldId="437"/>
        </pc:sldMkLst>
      </pc:sldChg>
      <pc:sldChg chg="modSp mod">
        <pc:chgData name="Jon Boden-Wright" userId="a7fd5b78-d384-47b6-81fe-68b5d6d77322" providerId="ADAL" clId="{418DE454-57D1-4E01-8B3C-B6C1185876B7}" dt="2024-12-23T11:46:53.458" v="3623" actId="6549"/>
        <pc:sldMkLst>
          <pc:docMk/>
          <pc:sldMk cId="1161995311" sldId="468"/>
        </pc:sldMkLst>
        <pc:spChg chg="mod">
          <ac:chgData name="Jon Boden-Wright" userId="a7fd5b78-d384-47b6-81fe-68b5d6d77322" providerId="ADAL" clId="{418DE454-57D1-4E01-8B3C-B6C1185876B7}" dt="2024-12-23T11:46:53.458" v="3623" actId="6549"/>
          <ac:spMkLst>
            <pc:docMk/>
            <pc:sldMk cId="1161995311" sldId="468"/>
            <ac:spMk id="3" creationId="{04EFF768-D9E0-FDBD-59FA-A1B013CA8C9E}"/>
          </ac:spMkLst>
        </pc:spChg>
      </pc:sldChg>
      <pc:sldChg chg="del">
        <pc:chgData name="Jon Boden-Wright" userId="a7fd5b78-d384-47b6-81fe-68b5d6d77322" providerId="ADAL" clId="{418DE454-57D1-4E01-8B3C-B6C1185876B7}" dt="2024-12-23T10:22:04.268" v="1025" actId="47"/>
        <pc:sldMkLst>
          <pc:docMk/>
          <pc:sldMk cId="2014960955" sldId="476"/>
        </pc:sldMkLst>
      </pc:sldChg>
      <pc:sldChg chg="del ord">
        <pc:chgData name="Jon Boden-Wright" userId="a7fd5b78-d384-47b6-81fe-68b5d6d77322" providerId="ADAL" clId="{418DE454-57D1-4E01-8B3C-B6C1185876B7}" dt="2024-12-23T10:23:34.696" v="1089" actId="47"/>
        <pc:sldMkLst>
          <pc:docMk/>
          <pc:sldMk cId="1126131934" sldId="478"/>
        </pc:sldMkLst>
      </pc:sldChg>
      <pc:sldChg chg="addSp delSp modSp mod">
        <pc:chgData name="Jon Boden-Wright" userId="a7fd5b78-d384-47b6-81fe-68b5d6d77322" providerId="ADAL" clId="{418DE454-57D1-4E01-8B3C-B6C1185876B7}" dt="2024-12-23T12:06:02.665" v="3632" actId="1076"/>
        <pc:sldMkLst>
          <pc:docMk/>
          <pc:sldMk cId="2254893482" sldId="481"/>
        </pc:sldMkLst>
        <pc:spChg chg="mod">
          <ac:chgData name="Jon Boden-Wright" userId="a7fd5b78-d384-47b6-81fe-68b5d6d77322" providerId="ADAL" clId="{418DE454-57D1-4E01-8B3C-B6C1185876B7}" dt="2024-12-23T12:06:02.665" v="3632" actId="1076"/>
          <ac:spMkLst>
            <pc:docMk/>
            <pc:sldMk cId="2254893482" sldId="481"/>
            <ac:spMk id="2" creationId="{0A41CF74-641E-DD3C-15CA-F5363149262A}"/>
          </ac:spMkLst>
        </pc:spChg>
        <pc:spChg chg="add del mod">
          <ac:chgData name="Jon Boden-Wright" userId="a7fd5b78-d384-47b6-81fe-68b5d6d77322" providerId="ADAL" clId="{418DE454-57D1-4E01-8B3C-B6C1185876B7}" dt="2024-12-23T11:38:38.974" v="2852" actId="478"/>
          <ac:spMkLst>
            <pc:docMk/>
            <pc:sldMk cId="2254893482" sldId="481"/>
            <ac:spMk id="6" creationId="{ADEE93A6-C03C-6A4D-05FF-7A0D9171C665}"/>
          </ac:spMkLst>
        </pc:spChg>
        <pc:spChg chg="add del mod">
          <ac:chgData name="Jon Boden-Wright" userId="a7fd5b78-d384-47b6-81fe-68b5d6d77322" providerId="ADAL" clId="{418DE454-57D1-4E01-8B3C-B6C1185876B7}" dt="2024-12-23T11:38:35.757" v="2850" actId="478"/>
          <ac:spMkLst>
            <pc:docMk/>
            <pc:sldMk cId="2254893482" sldId="481"/>
            <ac:spMk id="9" creationId="{DB01AD27-A3CD-D91F-C0AD-311E2B65E104}"/>
          </ac:spMkLst>
        </pc:spChg>
        <pc:spChg chg="mod">
          <ac:chgData name="Jon Boden-Wright" userId="a7fd5b78-d384-47b6-81fe-68b5d6d77322" providerId="ADAL" clId="{418DE454-57D1-4E01-8B3C-B6C1185876B7}" dt="2024-12-23T12:05:58.791" v="3631" actId="5793"/>
          <ac:spMkLst>
            <pc:docMk/>
            <pc:sldMk cId="2254893482" sldId="481"/>
            <ac:spMk id="12" creationId="{69CC6A02-5A6A-EB40-518D-726C0017FFDE}"/>
          </ac:spMkLst>
        </pc:spChg>
        <pc:spChg chg="add del mod">
          <ac:chgData name="Jon Boden-Wright" userId="a7fd5b78-d384-47b6-81fe-68b5d6d77322" providerId="ADAL" clId="{418DE454-57D1-4E01-8B3C-B6C1185876B7}" dt="2024-12-23T11:38:42.927" v="2855" actId="478"/>
          <ac:spMkLst>
            <pc:docMk/>
            <pc:sldMk cId="2254893482" sldId="481"/>
            <ac:spMk id="13" creationId="{3DF539B9-B534-5DB4-5DB4-41E026A8A867}"/>
          </ac:spMkLst>
        </pc:spChg>
        <pc:spChg chg="add mod">
          <ac:chgData name="Jon Boden-Wright" userId="a7fd5b78-d384-47b6-81fe-68b5d6d77322" providerId="ADAL" clId="{418DE454-57D1-4E01-8B3C-B6C1185876B7}" dt="2024-12-23T11:39:05.382" v="2862" actId="1076"/>
          <ac:spMkLst>
            <pc:docMk/>
            <pc:sldMk cId="2254893482" sldId="481"/>
            <ac:spMk id="15" creationId="{54A5A087-390F-C406-BC06-4A90FB4D243D}"/>
          </ac:spMkLst>
        </pc:spChg>
        <pc:graphicFrameChg chg="add del mod">
          <ac:chgData name="Jon Boden-Wright" userId="a7fd5b78-d384-47b6-81fe-68b5d6d77322" providerId="ADAL" clId="{418DE454-57D1-4E01-8B3C-B6C1185876B7}" dt="2024-12-23T11:38:38.974" v="2852" actId="478"/>
          <ac:graphicFrameMkLst>
            <pc:docMk/>
            <pc:sldMk cId="2254893482" sldId="481"/>
            <ac:graphicFrameMk id="3" creationId="{057363D7-085A-77B7-BF1F-BA15AC216337}"/>
          </ac:graphicFrameMkLst>
        </pc:graphicFrameChg>
        <pc:graphicFrameChg chg="add mod modGraphic">
          <ac:chgData name="Jon Boden-Wright" userId="a7fd5b78-d384-47b6-81fe-68b5d6d77322" providerId="ADAL" clId="{418DE454-57D1-4E01-8B3C-B6C1185876B7}" dt="2024-12-23T11:39:02.510" v="2861" actId="1076"/>
          <ac:graphicFrameMkLst>
            <pc:docMk/>
            <pc:sldMk cId="2254893482" sldId="481"/>
            <ac:graphicFrameMk id="14" creationId="{117BACFA-589F-926D-CE92-4FCE92527DB8}"/>
          </ac:graphicFrameMkLst>
        </pc:graphicFrameChg>
        <pc:picChg chg="add del">
          <ac:chgData name="Jon Boden-Wright" userId="a7fd5b78-d384-47b6-81fe-68b5d6d77322" providerId="ADAL" clId="{418DE454-57D1-4E01-8B3C-B6C1185876B7}" dt="2024-12-23T11:38:39.859" v="2853" actId="478"/>
          <ac:picMkLst>
            <pc:docMk/>
            <pc:sldMk cId="2254893482" sldId="481"/>
            <ac:picMk id="8" creationId="{439BFCB6-78A3-136C-8BB6-9037E2E67535}"/>
          </ac:picMkLst>
        </pc:picChg>
        <pc:picChg chg="mod">
          <ac:chgData name="Jon Boden-Wright" userId="a7fd5b78-d384-47b6-81fe-68b5d6d77322" providerId="ADAL" clId="{418DE454-57D1-4E01-8B3C-B6C1185876B7}" dt="2024-12-23T11:39:07.598" v="2863" actId="1076"/>
          <ac:picMkLst>
            <pc:docMk/>
            <pc:sldMk cId="2254893482" sldId="481"/>
            <ac:picMk id="10" creationId="{D4C8C0D4-1B8E-D1B6-F195-A0874CE8A22A}"/>
          </ac:picMkLst>
        </pc:picChg>
      </pc:sldChg>
      <pc:sldChg chg="modSp mod">
        <pc:chgData name="Jon Boden-Wright" userId="a7fd5b78-d384-47b6-81fe-68b5d6d77322" providerId="ADAL" clId="{418DE454-57D1-4E01-8B3C-B6C1185876B7}" dt="2024-12-23T09:25:49.648" v="3" actId="20577"/>
        <pc:sldMkLst>
          <pc:docMk/>
          <pc:sldMk cId="4195855438" sldId="487"/>
        </pc:sldMkLst>
        <pc:spChg chg="mod">
          <ac:chgData name="Jon Boden-Wright" userId="a7fd5b78-d384-47b6-81fe-68b5d6d77322" providerId="ADAL" clId="{418DE454-57D1-4E01-8B3C-B6C1185876B7}" dt="2024-12-23T09:25:49.648" v="3" actId="20577"/>
          <ac:spMkLst>
            <pc:docMk/>
            <pc:sldMk cId="4195855438" sldId="487"/>
            <ac:spMk id="9" creationId="{8EB747A6-BECE-C464-EF55-F1FF39838FAC}"/>
          </ac:spMkLst>
        </pc:spChg>
      </pc:sldChg>
      <pc:sldChg chg="addSp modSp mod modAnim">
        <pc:chgData name="Jon Boden-Wright" userId="a7fd5b78-d384-47b6-81fe-68b5d6d77322" providerId="ADAL" clId="{418DE454-57D1-4E01-8B3C-B6C1185876B7}" dt="2024-12-23T09:28:27.401" v="9"/>
        <pc:sldMkLst>
          <pc:docMk/>
          <pc:sldMk cId="162552074" sldId="488"/>
        </pc:sldMkLst>
        <pc:picChg chg="add mod">
          <ac:chgData name="Jon Boden-Wright" userId="a7fd5b78-d384-47b6-81fe-68b5d6d77322" providerId="ADAL" clId="{418DE454-57D1-4E01-8B3C-B6C1185876B7}" dt="2024-12-23T09:28:24.810" v="8" actId="1076"/>
          <ac:picMkLst>
            <pc:docMk/>
            <pc:sldMk cId="162552074" sldId="488"/>
            <ac:picMk id="10" creationId="{06E909C5-B77E-3838-FF04-B30331D3909E}"/>
          </ac:picMkLst>
        </pc:picChg>
      </pc:sldChg>
      <pc:sldChg chg="addSp modSp modAnim">
        <pc:chgData name="Jon Boden-Wright" userId="a7fd5b78-d384-47b6-81fe-68b5d6d77322" providerId="ADAL" clId="{418DE454-57D1-4E01-8B3C-B6C1185876B7}" dt="2024-12-23T09:28:43.161" v="10"/>
        <pc:sldMkLst>
          <pc:docMk/>
          <pc:sldMk cId="394233245" sldId="490"/>
        </pc:sldMkLst>
        <pc:picChg chg="add mod">
          <ac:chgData name="Jon Boden-Wright" userId="a7fd5b78-d384-47b6-81fe-68b5d6d77322" providerId="ADAL" clId="{418DE454-57D1-4E01-8B3C-B6C1185876B7}" dt="2024-12-23T09:28:43.161" v="10"/>
          <ac:picMkLst>
            <pc:docMk/>
            <pc:sldMk cId="394233245" sldId="490"/>
            <ac:picMk id="9" creationId="{7735FA60-21ED-66F4-1BC6-29B570974D57}"/>
          </ac:picMkLst>
        </pc:picChg>
      </pc:sldChg>
      <pc:sldChg chg="modSp mod ord">
        <pc:chgData name="Jon Boden-Wright" userId="a7fd5b78-d384-47b6-81fe-68b5d6d77322" providerId="ADAL" clId="{418DE454-57D1-4E01-8B3C-B6C1185876B7}" dt="2024-12-23T10:38:44.619" v="1557" actId="27636"/>
        <pc:sldMkLst>
          <pc:docMk/>
          <pc:sldMk cId="1621495687" sldId="492"/>
        </pc:sldMkLst>
        <pc:spChg chg="mod">
          <ac:chgData name="Jon Boden-Wright" userId="a7fd5b78-d384-47b6-81fe-68b5d6d77322" providerId="ADAL" clId="{418DE454-57D1-4E01-8B3C-B6C1185876B7}" dt="2024-12-23T10:38:44.619" v="1557" actId="27636"/>
          <ac:spMkLst>
            <pc:docMk/>
            <pc:sldMk cId="1621495687" sldId="492"/>
            <ac:spMk id="2" creationId="{FB091A65-AEA1-B256-5687-C918A7C6771C}"/>
          </ac:spMkLst>
        </pc:spChg>
      </pc:sldChg>
      <pc:sldChg chg="ord">
        <pc:chgData name="Jon Boden-Wright" userId="a7fd5b78-d384-47b6-81fe-68b5d6d77322" providerId="ADAL" clId="{418DE454-57D1-4E01-8B3C-B6C1185876B7}" dt="2024-12-23T09:29:22.460" v="15"/>
        <pc:sldMkLst>
          <pc:docMk/>
          <pc:sldMk cId="3144070529" sldId="493"/>
        </pc:sldMkLst>
      </pc:sldChg>
      <pc:sldChg chg="modSp mod ord">
        <pc:chgData name="Jon Boden-Wright" userId="a7fd5b78-d384-47b6-81fe-68b5d6d77322" providerId="ADAL" clId="{418DE454-57D1-4E01-8B3C-B6C1185876B7}" dt="2024-12-23T10:34:55.475" v="1515" actId="20577"/>
        <pc:sldMkLst>
          <pc:docMk/>
          <pc:sldMk cId="3239790375" sldId="494"/>
        </pc:sldMkLst>
        <pc:spChg chg="mod">
          <ac:chgData name="Jon Boden-Wright" userId="a7fd5b78-d384-47b6-81fe-68b5d6d77322" providerId="ADAL" clId="{418DE454-57D1-4E01-8B3C-B6C1185876B7}" dt="2024-12-23T10:34:55.475" v="1515" actId="20577"/>
          <ac:spMkLst>
            <pc:docMk/>
            <pc:sldMk cId="3239790375" sldId="494"/>
            <ac:spMk id="5" creationId="{24AD8768-1922-1788-7B33-7C5CB2EB7BC5}"/>
          </ac:spMkLst>
        </pc:spChg>
        <pc:spChg chg="mod">
          <ac:chgData name="Jon Boden-Wright" userId="a7fd5b78-d384-47b6-81fe-68b5d6d77322" providerId="ADAL" clId="{418DE454-57D1-4E01-8B3C-B6C1185876B7}" dt="2024-12-23T10:33:55.637" v="1503" actId="27636"/>
          <ac:spMkLst>
            <pc:docMk/>
            <pc:sldMk cId="3239790375" sldId="494"/>
            <ac:spMk id="6" creationId="{7950082E-138A-4942-6037-45F416D9C31D}"/>
          </ac:spMkLst>
        </pc:spChg>
        <pc:spChg chg="mod">
          <ac:chgData name="Jon Boden-Wright" userId="a7fd5b78-d384-47b6-81fe-68b5d6d77322" providerId="ADAL" clId="{418DE454-57D1-4E01-8B3C-B6C1185876B7}" dt="2024-12-23T10:34:29.927" v="1509" actId="122"/>
          <ac:spMkLst>
            <pc:docMk/>
            <pc:sldMk cId="3239790375" sldId="494"/>
            <ac:spMk id="18" creationId="{B99CDF46-C034-0751-57B3-89403EE79FE2}"/>
          </ac:spMkLst>
        </pc:spChg>
      </pc:sldChg>
      <pc:sldChg chg="modSp mod">
        <pc:chgData name="Jon Boden-Wright" userId="a7fd5b78-d384-47b6-81fe-68b5d6d77322" providerId="ADAL" clId="{418DE454-57D1-4E01-8B3C-B6C1185876B7}" dt="2024-12-23T09:28:53.815" v="11" actId="1076"/>
        <pc:sldMkLst>
          <pc:docMk/>
          <pc:sldMk cId="3364089301" sldId="495"/>
        </pc:sldMkLst>
        <pc:spChg chg="mod">
          <ac:chgData name="Jon Boden-Wright" userId="a7fd5b78-d384-47b6-81fe-68b5d6d77322" providerId="ADAL" clId="{418DE454-57D1-4E01-8B3C-B6C1185876B7}" dt="2024-12-23T09:28:53.815" v="11" actId="1076"/>
          <ac:spMkLst>
            <pc:docMk/>
            <pc:sldMk cId="3364089301" sldId="495"/>
            <ac:spMk id="7" creationId="{2D98D68B-5CD0-1100-6905-3C757BE48B5B}"/>
          </ac:spMkLst>
        </pc:spChg>
      </pc:sldChg>
      <pc:sldChg chg="addSp delSp modSp mod modAnim">
        <pc:chgData name="Jon Boden-Wright" userId="a7fd5b78-d384-47b6-81fe-68b5d6d77322" providerId="ADAL" clId="{418DE454-57D1-4E01-8B3C-B6C1185876B7}" dt="2024-12-23T10:16:58.315" v="854"/>
        <pc:sldMkLst>
          <pc:docMk/>
          <pc:sldMk cId="1536073438" sldId="503"/>
        </pc:sldMkLst>
        <pc:picChg chg="add mod">
          <ac:chgData name="Jon Boden-Wright" userId="a7fd5b78-d384-47b6-81fe-68b5d6d77322" providerId="ADAL" clId="{418DE454-57D1-4E01-8B3C-B6C1185876B7}" dt="2024-12-23T10:16:44.303" v="849" actId="1076"/>
          <ac:picMkLst>
            <pc:docMk/>
            <pc:sldMk cId="1536073438" sldId="503"/>
            <ac:picMk id="3" creationId="{64FEBB0A-7396-8EF9-A514-8ADE96738375}"/>
          </ac:picMkLst>
        </pc:picChg>
        <pc:picChg chg="add mod">
          <ac:chgData name="Jon Boden-Wright" userId="a7fd5b78-d384-47b6-81fe-68b5d6d77322" providerId="ADAL" clId="{418DE454-57D1-4E01-8B3C-B6C1185876B7}" dt="2024-12-23T10:16:47.652" v="851"/>
          <ac:picMkLst>
            <pc:docMk/>
            <pc:sldMk cId="1536073438" sldId="503"/>
            <ac:picMk id="6" creationId="{42E23F45-75D1-05DE-9E51-80C27BF85D77}"/>
          </ac:picMkLst>
        </pc:picChg>
        <pc:picChg chg="del">
          <ac:chgData name="Jon Boden-Wright" userId="a7fd5b78-d384-47b6-81fe-68b5d6d77322" providerId="ADAL" clId="{418DE454-57D1-4E01-8B3C-B6C1185876B7}" dt="2024-12-23T10:16:46.996" v="850" actId="478"/>
          <ac:picMkLst>
            <pc:docMk/>
            <pc:sldMk cId="1536073438" sldId="503"/>
            <ac:picMk id="10" creationId="{B872000B-8494-49D0-3A1A-6494A6266A41}"/>
          </ac:picMkLst>
        </pc:picChg>
      </pc:sldChg>
      <pc:sldChg chg="addSp delSp modSp mod">
        <pc:chgData name="Jon Boden-Wright" userId="a7fd5b78-d384-47b6-81fe-68b5d6d77322" providerId="ADAL" clId="{418DE454-57D1-4E01-8B3C-B6C1185876B7}" dt="2024-12-23T10:17:18.463" v="876" actId="1076"/>
        <pc:sldMkLst>
          <pc:docMk/>
          <pc:sldMk cId="1198960112" sldId="504"/>
        </pc:sldMkLst>
        <pc:picChg chg="add mod modCrop">
          <ac:chgData name="Jon Boden-Wright" userId="a7fd5b78-d384-47b6-81fe-68b5d6d77322" providerId="ADAL" clId="{418DE454-57D1-4E01-8B3C-B6C1185876B7}" dt="2024-12-23T10:17:15.939" v="875" actId="1036"/>
          <ac:picMkLst>
            <pc:docMk/>
            <pc:sldMk cId="1198960112" sldId="504"/>
            <ac:picMk id="6" creationId="{2FB5AFBB-48D8-7E60-EE39-FBC681D7BD45}"/>
          </ac:picMkLst>
        </pc:picChg>
        <pc:picChg chg="del">
          <ac:chgData name="Jon Boden-Wright" userId="a7fd5b78-d384-47b6-81fe-68b5d6d77322" providerId="ADAL" clId="{418DE454-57D1-4E01-8B3C-B6C1185876B7}" dt="2024-12-23T10:14:58.305" v="830" actId="478"/>
          <ac:picMkLst>
            <pc:docMk/>
            <pc:sldMk cId="1198960112" sldId="504"/>
            <ac:picMk id="7" creationId="{C3A57903-5A25-73E5-DA22-29AD67AD04AA}"/>
          </ac:picMkLst>
        </pc:picChg>
        <pc:picChg chg="add mod modCrop">
          <ac:chgData name="Jon Boden-Wright" userId="a7fd5b78-d384-47b6-81fe-68b5d6d77322" providerId="ADAL" clId="{418DE454-57D1-4E01-8B3C-B6C1185876B7}" dt="2024-12-23T10:17:18.463" v="876" actId="1076"/>
          <ac:picMkLst>
            <pc:docMk/>
            <pc:sldMk cId="1198960112" sldId="504"/>
            <ac:picMk id="9" creationId="{2C9661C3-1AF5-4A51-66D8-61879668D27C}"/>
          </ac:picMkLst>
        </pc:picChg>
        <pc:picChg chg="mod">
          <ac:chgData name="Jon Boden-Wright" userId="a7fd5b78-d384-47b6-81fe-68b5d6d77322" providerId="ADAL" clId="{418DE454-57D1-4E01-8B3C-B6C1185876B7}" dt="2024-12-23T10:17:15.939" v="875" actId="1036"/>
          <ac:picMkLst>
            <pc:docMk/>
            <pc:sldMk cId="1198960112" sldId="504"/>
            <ac:picMk id="11" creationId="{8A6A1B7F-CD0D-CD2D-F4CF-7732F4A45C4E}"/>
          </ac:picMkLst>
        </pc:picChg>
        <pc:picChg chg="mod">
          <ac:chgData name="Jon Boden-Wright" userId="a7fd5b78-d384-47b6-81fe-68b5d6d77322" providerId="ADAL" clId="{418DE454-57D1-4E01-8B3C-B6C1185876B7}" dt="2024-12-23T10:17:15.939" v="875" actId="1036"/>
          <ac:picMkLst>
            <pc:docMk/>
            <pc:sldMk cId="1198960112" sldId="504"/>
            <ac:picMk id="13" creationId="{C84FE03C-757F-1193-711F-F87C3603DB8F}"/>
          </ac:picMkLst>
        </pc:picChg>
      </pc:sldChg>
      <pc:sldChg chg="addSp delSp modSp mod delAnim modAnim">
        <pc:chgData name="Jon Boden-Wright" userId="a7fd5b78-d384-47b6-81fe-68b5d6d77322" providerId="ADAL" clId="{418DE454-57D1-4E01-8B3C-B6C1185876B7}" dt="2024-12-23T10:15:38.483" v="841"/>
        <pc:sldMkLst>
          <pc:docMk/>
          <pc:sldMk cId="393599830" sldId="506"/>
        </pc:sldMkLst>
        <pc:picChg chg="add mod">
          <ac:chgData name="Jon Boden-Wright" userId="a7fd5b78-d384-47b6-81fe-68b5d6d77322" providerId="ADAL" clId="{418DE454-57D1-4E01-8B3C-B6C1185876B7}" dt="2024-12-23T10:14:53.214" v="827" actId="1076"/>
          <ac:picMkLst>
            <pc:docMk/>
            <pc:sldMk cId="393599830" sldId="506"/>
            <ac:picMk id="6" creationId="{29870C37-CDA1-7D1A-1EF5-1D1E8919DF45}"/>
          </ac:picMkLst>
        </pc:picChg>
        <pc:picChg chg="del">
          <ac:chgData name="Jon Boden-Wright" userId="a7fd5b78-d384-47b6-81fe-68b5d6d77322" providerId="ADAL" clId="{418DE454-57D1-4E01-8B3C-B6C1185876B7}" dt="2024-12-23T10:14:45.078" v="822" actId="478"/>
          <ac:picMkLst>
            <pc:docMk/>
            <pc:sldMk cId="393599830" sldId="506"/>
            <ac:picMk id="7" creationId="{C3A57903-5A25-73E5-DA22-29AD67AD04AA}"/>
          </ac:picMkLst>
        </pc:picChg>
        <pc:picChg chg="add mod">
          <ac:chgData name="Jon Boden-Wright" userId="a7fd5b78-d384-47b6-81fe-68b5d6d77322" providerId="ADAL" clId="{418DE454-57D1-4E01-8B3C-B6C1185876B7}" dt="2024-12-23T10:15:26.309" v="837"/>
          <ac:picMkLst>
            <pc:docMk/>
            <pc:sldMk cId="393599830" sldId="506"/>
            <ac:picMk id="8" creationId="{F2ED3AC1-F1CF-80EB-194C-7C879A0114AD}"/>
          </ac:picMkLst>
        </pc:picChg>
        <pc:picChg chg="mod">
          <ac:chgData name="Jon Boden-Wright" userId="a7fd5b78-d384-47b6-81fe-68b5d6d77322" providerId="ADAL" clId="{418DE454-57D1-4E01-8B3C-B6C1185876B7}" dt="2024-12-23T10:14:50.854" v="826" actId="1076"/>
          <ac:picMkLst>
            <pc:docMk/>
            <pc:sldMk cId="393599830" sldId="506"/>
            <ac:picMk id="11" creationId="{8A6A1B7F-CD0D-CD2D-F4CF-7732F4A45C4E}"/>
          </ac:picMkLst>
        </pc:picChg>
        <pc:picChg chg="del">
          <ac:chgData name="Jon Boden-Wright" userId="a7fd5b78-d384-47b6-81fe-68b5d6d77322" providerId="ADAL" clId="{418DE454-57D1-4E01-8B3C-B6C1185876B7}" dt="2024-12-23T10:15:25.914" v="836" actId="478"/>
          <ac:picMkLst>
            <pc:docMk/>
            <pc:sldMk cId="393599830" sldId="506"/>
            <ac:picMk id="13" creationId="{C84FE03C-757F-1193-711F-F87C3603DB8F}"/>
          </ac:picMkLst>
        </pc:picChg>
      </pc:sldChg>
      <pc:sldChg chg="modSp add mod">
        <pc:chgData name="Jon Boden-Wright" userId="a7fd5b78-d384-47b6-81fe-68b5d6d77322" providerId="ADAL" clId="{418DE454-57D1-4E01-8B3C-B6C1185876B7}" dt="2024-12-23T11:37:13.938" v="2843" actId="27636"/>
        <pc:sldMkLst>
          <pc:docMk/>
          <pc:sldMk cId="1645740698" sldId="507"/>
        </pc:sldMkLst>
        <pc:spChg chg="mod">
          <ac:chgData name="Jon Boden-Wright" userId="a7fd5b78-d384-47b6-81fe-68b5d6d77322" providerId="ADAL" clId="{418DE454-57D1-4E01-8B3C-B6C1185876B7}" dt="2024-12-23T11:36:50.808" v="2840" actId="6549"/>
          <ac:spMkLst>
            <pc:docMk/>
            <pc:sldMk cId="1645740698" sldId="507"/>
            <ac:spMk id="2" creationId="{8485F8BC-4115-B2AB-5BC5-276FEA8A511D}"/>
          </ac:spMkLst>
        </pc:spChg>
        <pc:spChg chg="mod">
          <ac:chgData name="Jon Boden-Wright" userId="a7fd5b78-d384-47b6-81fe-68b5d6d77322" providerId="ADAL" clId="{418DE454-57D1-4E01-8B3C-B6C1185876B7}" dt="2024-12-23T11:37:13.938" v="2843" actId="27636"/>
          <ac:spMkLst>
            <pc:docMk/>
            <pc:sldMk cId="1645740698" sldId="507"/>
            <ac:spMk id="3" creationId="{31298CF6-63AC-8EB7-3B17-7219DBDD0BCC}"/>
          </ac:spMkLst>
        </pc:spChg>
      </pc:sldChg>
      <pc:sldChg chg="del">
        <pc:chgData name="Jon Boden-Wright" userId="a7fd5b78-d384-47b6-81fe-68b5d6d77322" providerId="ADAL" clId="{418DE454-57D1-4E01-8B3C-B6C1185876B7}" dt="2024-12-23T10:22:31.288" v="1035" actId="47"/>
        <pc:sldMkLst>
          <pc:docMk/>
          <pc:sldMk cId="3998137737" sldId="507"/>
        </pc:sldMkLst>
      </pc:sldChg>
      <pc:sldChg chg="modSp del mod">
        <pc:chgData name="Jon Boden-Wright" userId="a7fd5b78-d384-47b6-81fe-68b5d6d77322" providerId="ADAL" clId="{418DE454-57D1-4E01-8B3C-B6C1185876B7}" dt="2024-12-23T10:22:49.054" v="1053" actId="47"/>
        <pc:sldMkLst>
          <pc:docMk/>
          <pc:sldMk cId="3553427299" sldId="508"/>
        </pc:sldMkLst>
        <pc:spChg chg="mod">
          <ac:chgData name="Jon Boden-Wright" userId="a7fd5b78-d384-47b6-81fe-68b5d6d77322" providerId="ADAL" clId="{418DE454-57D1-4E01-8B3C-B6C1185876B7}" dt="2024-12-23T09:29:33.371" v="18" actId="20577"/>
          <ac:spMkLst>
            <pc:docMk/>
            <pc:sldMk cId="3553427299" sldId="508"/>
            <ac:spMk id="3" creationId="{7EB747D6-EA27-DCE4-0739-AB8CE76ED73D}"/>
          </ac:spMkLst>
        </pc:spChg>
      </pc:sldChg>
      <pc:sldChg chg="modSp add mod ord">
        <pc:chgData name="Jon Boden-Wright" userId="a7fd5b78-d384-47b6-81fe-68b5d6d77322" providerId="ADAL" clId="{418DE454-57D1-4E01-8B3C-B6C1185876B7}" dt="2024-12-23T10:20:39.068" v="1018" actId="12"/>
        <pc:sldMkLst>
          <pc:docMk/>
          <pc:sldMk cId="1760185823" sldId="509"/>
        </pc:sldMkLst>
        <pc:spChg chg="mod">
          <ac:chgData name="Jon Boden-Wright" userId="a7fd5b78-d384-47b6-81fe-68b5d6d77322" providerId="ADAL" clId="{418DE454-57D1-4E01-8B3C-B6C1185876B7}" dt="2024-12-23T10:20:39.068" v="1018" actId="12"/>
          <ac:spMkLst>
            <pc:docMk/>
            <pc:sldMk cId="1760185823" sldId="509"/>
            <ac:spMk id="2" creationId="{7C24C921-1F3A-233C-CB53-C4E8B1782AA4}"/>
          </ac:spMkLst>
        </pc:spChg>
        <pc:spChg chg="mod">
          <ac:chgData name="Jon Boden-Wright" userId="a7fd5b78-d384-47b6-81fe-68b5d6d77322" providerId="ADAL" clId="{418DE454-57D1-4E01-8B3C-B6C1185876B7}" dt="2024-12-23T09:37:30.070" v="285" actId="20577"/>
          <ac:spMkLst>
            <pc:docMk/>
            <pc:sldMk cId="1760185823" sldId="509"/>
            <ac:spMk id="5" creationId="{82C8A327-25B8-69D1-544B-19A5AFF6660F}"/>
          </ac:spMkLst>
        </pc:spChg>
      </pc:sldChg>
      <pc:sldChg chg="modSp add mod">
        <pc:chgData name="Jon Boden-Wright" userId="a7fd5b78-d384-47b6-81fe-68b5d6d77322" providerId="ADAL" clId="{418DE454-57D1-4E01-8B3C-B6C1185876B7}" dt="2024-12-23T10:07:27.728" v="818" actId="6549"/>
        <pc:sldMkLst>
          <pc:docMk/>
          <pc:sldMk cId="3366960222" sldId="510"/>
        </pc:sldMkLst>
        <pc:spChg chg="mod">
          <ac:chgData name="Jon Boden-Wright" userId="a7fd5b78-d384-47b6-81fe-68b5d6d77322" providerId="ADAL" clId="{418DE454-57D1-4E01-8B3C-B6C1185876B7}" dt="2024-12-23T10:07:27.728" v="818" actId="6549"/>
          <ac:spMkLst>
            <pc:docMk/>
            <pc:sldMk cId="3366960222" sldId="510"/>
            <ac:spMk id="2" creationId="{7C24C921-1F3A-233C-CB53-C4E8B1782AA4}"/>
          </ac:spMkLst>
        </pc:spChg>
        <pc:spChg chg="mod">
          <ac:chgData name="Jon Boden-Wright" userId="a7fd5b78-d384-47b6-81fe-68b5d6d77322" providerId="ADAL" clId="{418DE454-57D1-4E01-8B3C-B6C1185876B7}" dt="2024-12-23T09:43:41.267" v="443" actId="20577"/>
          <ac:spMkLst>
            <pc:docMk/>
            <pc:sldMk cId="3366960222" sldId="510"/>
            <ac:spMk id="5" creationId="{82C8A327-25B8-69D1-544B-19A5AFF6660F}"/>
          </ac:spMkLst>
        </pc:spChg>
      </pc:sldChg>
      <pc:sldChg chg="add del ord">
        <pc:chgData name="Jon Boden-Wright" userId="a7fd5b78-d384-47b6-81fe-68b5d6d77322" providerId="ADAL" clId="{418DE454-57D1-4E01-8B3C-B6C1185876B7}" dt="2024-12-23T10:22:38.256" v="1039" actId="47"/>
        <pc:sldMkLst>
          <pc:docMk/>
          <pc:sldMk cId="4020381467" sldId="511"/>
        </pc:sldMkLst>
      </pc:sldChg>
      <pc:sldChg chg="modSp new mod">
        <pc:chgData name="Jon Boden-Wright" userId="a7fd5b78-d384-47b6-81fe-68b5d6d77322" providerId="ADAL" clId="{418DE454-57D1-4E01-8B3C-B6C1185876B7}" dt="2024-12-23T10:22:02.462" v="1024" actId="27636"/>
        <pc:sldMkLst>
          <pc:docMk/>
          <pc:sldMk cId="1942235793" sldId="512"/>
        </pc:sldMkLst>
        <pc:spChg chg="mod">
          <ac:chgData name="Jon Boden-Wright" userId="a7fd5b78-d384-47b6-81fe-68b5d6d77322" providerId="ADAL" clId="{418DE454-57D1-4E01-8B3C-B6C1185876B7}" dt="2024-12-23T10:22:02.462" v="1024" actId="27636"/>
          <ac:spMkLst>
            <pc:docMk/>
            <pc:sldMk cId="1942235793" sldId="512"/>
            <ac:spMk id="2" creationId="{3CCABD36-CB59-5991-1BC9-81194CD2A2FD}"/>
          </ac:spMkLst>
        </pc:spChg>
      </pc:sldChg>
      <pc:sldChg chg="modSp new mod">
        <pc:chgData name="Jon Boden-Wright" userId="a7fd5b78-d384-47b6-81fe-68b5d6d77322" providerId="ADAL" clId="{418DE454-57D1-4E01-8B3C-B6C1185876B7}" dt="2024-12-23T10:22:13.163" v="1027"/>
        <pc:sldMkLst>
          <pc:docMk/>
          <pc:sldMk cId="899004584" sldId="513"/>
        </pc:sldMkLst>
        <pc:spChg chg="mod">
          <ac:chgData name="Jon Boden-Wright" userId="a7fd5b78-d384-47b6-81fe-68b5d6d77322" providerId="ADAL" clId="{418DE454-57D1-4E01-8B3C-B6C1185876B7}" dt="2024-12-23T10:22:13.163" v="1027"/>
          <ac:spMkLst>
            <pc:docMk/>
            <pc:sldMk cId="899004584" sldId="513"/>
            <ac:spMk id="2" creationId="{E0AA8189-504E-BBCC-9939-B3654D0EF341}"/>
          </ac:spMkLst>
        </pc:spChg>
      </pc:sldChg>
      <pc:sldChg chg="modSp new mod">
        <pc:chgData name="Jon Boden-Wright" userId="a7fd5b78-d384-47b6-81fe-68b5d6d77322" providerId="ADAL" clId="{418DE454-57D1-4E01-8B3C-B6C1185876B7}" dt="2024-12-23T10:22:29.481" v="1034" actId="20577"/>
        <pc:sldMkLst>
          <pc:docMk/>
          <pc:sldMk cId="3114601330" sldId="514"/>
        </pc:sldMkLst>
        <pc:spChg chg="mod">
          <ac:chgData name="Jon Boden-Wright" userId="a7fd5b78-d384-47b6-81fe-68b5d6d77322" providerId="ADAL" clId="{418DE454-57D1-4E01-8B3C-B6C1185876B7}" dt="2024-12-23T10:22:29.481" v="1034" actId="20577"/>
          <ac:spMkLst>
            <pc:docMk/>
            <pc:sldMk cId="3114601330" sldId="514"/>
            <ac:spMk id="3" creationId="{F7AD100A-3DA6-CB53-CFF4-472D57DD49FC}"/>
          </ac:spMkLst>
        </pc:spChg>
      </pc:sldChg>
      <pc:sldChg chg="add del ord">
        <pc:chgData name="Jon Boden-Wright" userId="a7fd5b78-d384-47b6-81fe-68b5d6d77322" providerId="ADAL" clId="{418DE454-57D1-4E01-8B3C-B6C1185876B7}" dt="2024-12-23T11:48:06.691" v="3628" actId="47"/>
        <pc:sldMkLst>
          <pc:docMk/>
          <pc:sldMk cId="4087972094" sldId="515"/>
        </pc:sldMkLst>
      </pc:sldChg>
      <pc:sldChg chg="modSp new mod">
        <pc:chgData name="Jon Boden-Wright" userId="a7fd5b78-d384-47b6-81fe-68b5d6d77322" providerId="ADAL" clId="{418DE454-57D1-4E01-8B3C-B6C1185876B7}" dt="2024-12-23T10:22:47.564" v="1052" actId="6549"/>
        <pc:sldMkLst>
          <pc:docMk/>
          <pc:sldMk cId="19429501" sldId="516"/>
        </pc:sldMkLst>
        <pc:spChg chg="mod">
          <ac:chgData name="Jon Boden-Wright" userId="a7fd5b78-d384-47b6-81fe-68b5d6d77322" providerId="ADAL" clId="{418DE454-57D1-4E01-8B3C-B6C1185876B7}" dt="2024-12-23T10:22:47.564" v="1052" actId="6549"/>
          <ac:spMkLst>
            <pc:docMk/>
            <pc:sldMk cId="19429501" sldId="516"/>
            <ac:spMk id="2" creationId="{42BE4695-2FD1-E8FB-AE71-44660692315C}"/>
          </ac:spMkLst>
        </pc:spChg>
      </pc:sldChg>
      <pc:sldChg chg="modSp new mod">
        <pc:chgData name="Jon Boden-Wright" userId="a7fd5b78-d384-47b6-81fe-68b5d6d77322" providerId="ADAL" clId="{418DE454-57D1-4E01-8B3C-B6C1185876B7}" dt="2024-12-23T10:23:15.624" v="1084" actId="20577"/>
        <pc:sldMkLst>
          <pc:docMk/>
          <pc:sldMk cId="891380160" sldId="517"/>
        </pc:sldMkLst>
        <pc:spChg chg="mod">
          <ac:chgData name="Jon Boden-Wright" userId="a7fd5b78-d384-47b6-81fe-68b5d6d77322" providerId="ADAL" clId="{418DE454-57D1-4E01-8B3C-B6C1185876B7}" dt="2024-12-23T10:23:15.624" v="1084" actId="20577"/>
          <ac:spMkLst>
            <pc:docMk/>
            <pc:sldMk cId="891380160" sldId="517"/>
            <ac:spMk id="2" creationId="{ACA3828E-4E05-0609-B126-9FE2D34641B4}"/>
          </ac:spMkLst>
        </pc:spChg>
      </pc:sldChg>
      <pc:sldChg chg="modSp new mod">
        <pc:chgData name="Jon Boden-Wright" userId="a7fd5b78-d384-47b6-81fe-68b5d6d77322" providerId="ADAL" clId="{418DE454-57D1-4E01-8B3C-B6C1185876B7}" dt="2024-12-23T10:23:32.821" v="1088"/>
        <pc:sldMkLst>
          <pc:docMk/>
          <pc:sldMk cId="1697213006" sldId="518"/>
        </pc:sldMkLst>
        <pc:spChg chg="mod">
          <ac:chgData name="Jon Boden-Wright" userId="a7fd5b78-d384-47b6-81fe-68b5d6d77322" providerId="ADAL" clId="{418DE454-57D1-4E01-8B3C-B6C1185876B7}" dt="2024-12-23T10:23:32.821" v="1088"/>
          <ac:spMkLst>
            <pc:docMk/>
            <pc:sldMk cId="1697213006" sldId="518"/>
            <ac:spMk id="2" creationId="{996E2003-9C9C-5B6D-223F-6F3A73062234}"/>
          </ac:spMkLst>
        </pc:spChg>
      </pc:sldChg>
      <pc:sldChg chg="add">
        <pc:chgData name="Jon Boden-Wright" userId="a7fd5b78-d384-47b6-81fe-68b5d6d77322" providerId="ADAL" clId="{418DE454-57D1-4E01-8B3C-B6C1185876B7}" dt="2024-12-23T10:39:05.766" v="1558"/>
        <pc:sldMkLst>
          <pc:docMk/>
          <pc:sldMk cId="2245610232" sldId="8030"/>
        </pc:sldMkLst>
      </pc:sldChg>
      <pc:sldChg chg="modSp add mod ord">
        <pc:chgData name="Jon Boden-Wright" userId="a7fd5b78-d384-47b6-81fe-68b5d6d77322" providerId="ADAL" clId="{418DE454-57D1-4E01-8B3C-B6C1185876B7}" dt="2024-12-23T10:55:26.146" v="2582" actId="20577"/>
        <pc:sldMkLst>
          <pc:docMk/>
          <pc:sldMk cId="89867101" sldId="8031"/>
        </pc:sldMkLst>
        <pc:spChg chg="mod">
          <ac:chgData name="Jon Boden-Wright" userId="a7fd5b78-d384-47b6-81fe-68b5d6d77322" providerId="ADAL" clId="{418DE454-57D1-4E01-8B3C-B6C1185876B7}" dt="2024-12-23T10:55:26.146" v="2582" actId="20577"/>
          <ac:spMkLst>
            <pc:docMk/>
            <pc:sldMk cId="89867101" sldId="8031"/>
            <ac:spMk id="2" creationId="{FB091A65-AEA1-B256-5687-C918A7C6771C}"/>
          </ac:spMkLst>
        </pc:spChg>
        <pc:spChg chg="mod">
          <ac:chgData name="Jon Boden-Wright" userId="a7fd5b78-d384-47b6-81fe-68b5d6d77322" providerId="ADAL" clId="{418DE454-57D1-4E01-8B3C-B6C1185876B7}" dt="2024-12-23T10:50:06.536" v="2437" actId="20577"/>
          <ac:spMkLst>
            <pc:docMk/>
            <pc:sldMk cId="89867101" sldId="8031"/>
            <ac:spMk id="5" creationId="{F218E802-D53F-A0B4-3483-0547A052543D}"/>
          </ac:spMkLst>
        </pc:spChg>
      </pc:sldChg>
      <pc:sldChg chg="addSp delSp modSp add del mod">
        <pc:chgData name="Jon Boden-Wright" userId="a7fd5b78-d384-47b6-81fe-68b5d6d77322" providerId="ADAL" clId="{418DE454-57D1-4E01-8B3C-B6C1185876B7}" dt="2024-12-23T11:45:49.210" v="3612" actId="47"/>
        <pc:sldMkLst>
          <pc:docMk/>
          <pc:sldMk cId="1257659430" sldId="8032"/>
        </pc:sldMkLst>
        <pc:spChg chg="mod">
          <ac:chgData name="Jon Boden-Wright" userId="a7fd5b78-d384-47b6-81fe-68b5d6d77322" providerId="ADAL" clId="{418DE454-57D1-4E01-8B3C-B6C1185876B7}" dt="2024-12-23T11:37:35.835" v="2844" actId="1076"/>
          <ac:spMkLst>
            <pc:docMk/>
            <pc:sldMk cId="1257659430" sldId="8032"/>
            <ac:spMk id="2" creationId="{FB091A65-AEA1-B256-5687-C918A7C6771C}"/>
          </ac:spMkLst>
        </pc:spChg>
        <pc:spChg chg="mod">
          <ac:chgData name="Jon Boden-Wright" userId="a7fd5b78-d384-47b6-81fe-68b5d6d77322" providerId="ADAL" clId="{418DE454-57D1-4E01-8B3C-B6C1185876B7}" dt="2024-12-23T10:55:47.866" v="2631" actId="20577"/>
          <ac:spMkLst>
            <pc:docMk/>
            <pc:sldMk cId="1257659430" sldId="8032"/>
            <ac:spMk id="5" creationId="{F218E802-D53F-A0B4-3483-0547A052543D}"/>
          </ac:spMkLst>
        </pc:spChg>
        <pc:spChg chg="add del mod">
          <ac:chgData name="Jon Boden-Wright" userId="a7fd5b78-d384-47b6-81fe-68b5d6d77322" providerId="ADAL" clId="{418DE454-57D1-4E01-8B3C-B6C1185876B7}" dt="2024-12-23T11:39:29.127" v="2868" actId="478"/>
          <ac:spMkLst>
            <pc:docMk/>
            <pc:sldMk cId="1257659430" sldId="8032"/>
            <ac:spMk id="7" creationId="{9AAAF12C-8500-F9D0-801C-54F2E3760F66}"/>
          </ac:spMkLst>
        </pc:spChg>
        <pc:graphicFrameChg chg="add del mod modGraphic">
          <ac:chgData name="Jon Boden-Wright" userId="a7fd5b78-d384-47b6-81fe-68b5d6d77322" providerId="ADAL" clId="{418DE454-57D1-4E01-8B3C-B6C1185876B7}" dt="2024-12-23T11:39:27.649" v="2867" actId="478"/>
          <ac:graphicFrameMkLst>
            <pc:docMk/>
            <pc:sldMk cId="1257659430" sldId="8032"/>
            <ac:graphicFrameMk id="6" creationId="{A32FA238-CCE9-761E-6A91-8789670F1957}"/>
          </ac:graphicFrameMkLst>
        </pc:graphicFrameChg>
      </pc:sldChg>
      <pc:sldChg chg="delSp modSp add del mod">
        <pc:chgData name="Jon Boden-Wright" userId="a7fd5b78-d384-47b6-81fe-68b5d6d77322" providerId="ADAL" clId="{418DE454-57D1-4E01-8B3C-B6C1185876B7}" dt="2024-12-23T11:48:04.102" v="3627" actId="47"/>
        <pc:sldMkLst>
          <pc:docMk/>
          <pc:sldMk cId="587182051" sldId="8033"/>
        </pc:sldMkLst>
        <pc:spChg chg="mod">
          <ac:chgData name="Jon Boden-Wright" userId="a7fd5b78-d384-47b6-81fe-68b5d6d77322" providerId="ADAL" clId="{418DE454-57D1-4E01-8B3C-B6C1185876B7}" dt="2024-12-23T11:42:01.943" v="2911" actId="20577"/>
          <ac:spMkLst>
            <pc:docMk/>
            <pc:sldMk cId="587182051" sldId="8033"/>
            <ac:spMk id="2" creationId="{8485F8BC-4115-B2AB-5BC5-276FEA8A511D}"/>
          </ac:spMkLst>
        </pc:spChg>
        <pc:spChg chg="mod">
          <ac:chgData name="Jon Boden-Wright" userId="a7fd5b78-d384-47b6-81fe-68b5d6d77322" providerId="ADAL" clId="{418DE454-57D1-4E01-8B3C-B6C1185876B7}" dt="2024-12-23T11:45:19.203" v="3611" actId="6549"/>
          <ac:spMkLst>
            <pc:docMk/>
            <pc:sldMk cId="587182051" sldId="8033"/>
            <ac:spMk id="3" creationId="{31298CF6-63AC-8EB7-3B17-7219DBDD0BCC}"/>
          </ac:spMkLst>
        </pc:spChg>
        <pc:picChg chg="del">
          <ac:chgData name="Jon Boden-Wright" userId="a7fd5b78-d384-47b6-81fe-68b5d6d77322" providerId="ADAL" clId="{418DE454-57D1-4E01-8B3C-B6C1185876B7}" dt="2024-12-23T11:40:43.395" v="2877" actId="478"/>
          <ac:picMkLst>
            <pc:docMk/>
            <pc:sldMk cId="587182051" sldId="8033"/>
            <ac:picMk id="6" creationId="{1FA9ADC1-22D5-FC03-8DDD-950C7CE077EF}"/>
          </ac:picMkLst>
        </pc:picChg>
      </pc:sldChg>
      <pc:sldChg chg="add del">
        <pc:chgData name="Jon Boden-Wright" userId="a7fd5b78-d384-47b6-81fe-68b5d6d77322" providerId="ADAL" clId="{418DE454-57D1-4E01-8B3C-B6C1185876B7}" dt="2024-12-23T11:40:03.043" v="2870"/>
        <pc:sldMkLst>
          <pc:docMk/>
          <pc:sldMk cId="2800163747" sldId="8033"/>
        </pc:sldMkLst>
      </pc:sldChg>
      <pc:sldChg chg="add del">
        <pc:chgData name="Jon Boden-Wright" userId="a7fd5b78-d384-47b6-81fe-68b5d6d77322" providerId="ADAL" clId="{418DE454-57D1-4E01-8B3C-B6C1185876B7}" dt="2024-12-23T11:41:34.224" v="2889" actId="47"/>
        <pc:sldMkLst>
          <pc:docMk/>
          <pc:sldMk cId="2454846798" sldId="8034"/>
        </pc:sldMkLst>
      </pc:sldChg>
      <pc:sldChg chg="add del">
        <pc:chgData name="Jon Boden-Wright" userId="a7fd5b78-d384-47b6-81fe-68b5d6d77322" providerId="ADAL" clId="{418DE454-57D1-4E01-8B3C-B6C1185876B7}" dt="2024-12-23T11:41:56.040" v="2893" actId="47"/>
        <pc:sldMkLst>
          <pc:docMk/>
          <pc:sldMk cId="3817626681" sldId="80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D2EE0-F958-465B-9B96-0C07EFAE35A3}" type="datetimeFigureOut">
              <a:rPr lang="en-GB" smtClean="0"/>
              <a:t>10/01/2025</a:t>
            </a:fld>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CAB8E-BAD0-48C5-AE6E-35F6CD4E2826}" type="datetimeFigureOut">
              <a:rPr lang="en-GB" smtClean="0"/>
              <a:t>10/01/2025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a:t>
            </a:fld>
            <a:endParaRPr lang="en-GB"/>
          </a:p>
        </p:txBody>
      </p:sp>
    </p:spTree>
    <p:extLst>
      <p:ext uri="{BB962C8B-B14F-4D97-AF65-F5344CB8AC3E}">
        <p14:creationId xmlns:p14="http://schemas.microsoft.com/office/powerpoint/2010/main" val="404890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15</a:t>
            </a:fld>
            <a:endParaRPr lang="en-GB"/>
          </a:p>
        </p:txBody>
      </p:sp>
    </p:spTree>
    <p:extLst>
      <p:ext uri="{BB962C8B-B14F-4D97-AF65-F5344CB8AC3E}">
        <p14:creationId xmlns:p14="http://schemas.microsoft.com/office/powerpoint/2010/main" val="23894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16</a:t>
            </a:fld>
            <a:endParaRPr lang="en-GB"/>
          </a:p>
        </p:txBody>
      </p:sp>
    </p:spTree>
    <p:extLst>
      <p:ext uri="{BB962C8B-B14F-4D97-AF65-F5344CB8AC3E}">
        <p14:creationId xmlns:p14="http://schemas.microsoft.com/office/powerpoint/2010/main" val="349032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17</a:t>
            </a:fld>
            <a:endParaRPr lang="en-GB"/>
          </a:p>
        </p:txBody>
      </p:sp>
    </p:spTree>
    <p:extLst>
      <p:ext uri="{BB962C8B-B14F-4D97-AF65-F5344CB8AC3E}">
        <p14:creationId xmlns:p14="http://schemas.microsoft.com/office/powerpoint/2010/main" val="406611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19</a:t>
            </a:fld>
            <a:endParaRPr lang="en-GB"/>
          </a:p>
        </p:txBody>
      </p:sp>
    </p:spTree>
    <p:extLst>
      <p:ext uri="{BB962C8B-B14F-4D97-AF65-F5344CB8AC3E}">
        <p14:creationId xmlns:p14="http://schemas.microsoft.com/office/powerpoint/2010/main" val="282769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20</a:t>
            </a:fld>
            <a:endParaRPr lang="en-GB"/>
          </a:p>
        </p:txBody>
      </p:sp>
    </p:spTree>
    <p:extLst>
      <p:ext uri="{BB962C8B-B14F-4D97-AF65-F5344CB8AC3E}">
        <p14:creationId xmlns:p14="http://schemas.microsoft.com/office/powerpoint/2010/main" val="4124510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F89CA-CD78-0133-784E-5200AC701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F50A8-2BC8-53AC-7BE2-DF9F1BF1D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3A5F0-2542-1161-A181-31BFDB5C67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7BDCF5-03E9-888E-1C1F-FE2E40C15393}"/>
              </a:ext>
            </a:extLst>
          </p:cNvPr>
          <p:cNvSpPr>
            <a:spLocks noGrp="1"/>
          </p:cNvSpPr>
          <p:nvPr>
            <p:ph type="sldNum" sz="quarter" idx="5"/>
          </p:nvPr>
        </p:nvSpPr>
        <p:spPr/>
        <p:txBody>
          <a:bodyPr/>
          <a:lstStyle/>
          <a:p>
            <a:fld id="{3C40DE1A-D26C-4BF3-92F9-DBA57D06CF9D}" type="slidenum">
              <a:rPr lang="en-GB" smtClean="0"/>
              <a:t>27</a:t>
            </a:fld>
            <a:endParaRPr lang="en-GB"/>
          </a:p>
        </p:txBody>
      </p:sp>
    </p:spTree>
    <p:extLst>
      <p:ext uri="{BB962C8B-B14F-4D97-AF65-F5344CB8AC3E}">
        <p14:creationId xmlns:p14="http://schemas.microsoft.com/office/powerpoint/2010/main" val="317831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1344B-45BC-7585-6FE8-FF270B596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CED19-A10C-34FE-A10B-D7F1BBD1F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B3260-604C-C311-22D6-8D3776A09DA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5CB528B-B1B9-56CD-D205-B3F115D6FDE0}"/>
              </a:ext>
            </a:extLst>
          </p:cNvPr>
          <p:cNvSpPr>
            <a:spLocks noGrp="1"/>
          </p:cNvSpPr>
          <p:nvPr>
            <p:ph type="sldNum" sz="quarter" idx="5"/>
          </p:nvPr>
        </p:nvSpPr>
        <p:spPr/>
        <p:txBody>
          <a:bodyPr/>
          <a:lstStyle/>
          <a:p>
            <a:fld id="{3C40DE1A-D26C-4BF3-92F9-DBA57D06CF9D}" type="slidenum">
              <a:rPr lang="en-GB" smtClean="0"/>
              <a:t>28</a:t>
            </a:fld>
            <a:endParaRPr lang="en-GB"/>
          </a:p>
        </p:txBody>
      </p:sp>
    </p:spTree>
    <p:extLst>
      <p:ext uri="{BB962C8B-B14F-4D97-AF65-F5344CB8AC3E}">
        <p14:creationId xmlns:p14="http://schemas.microsoft.com/office/powerpoint/2010/main" val="165233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29</a:t>
            </a:fld>
            <a:endParaRPr lang="en-GB"/>
          </a:p>
        </p:txBody>
      </p:sp>
    </p:spTree>
    <p:extLst>
      <p:ext uri="{BB962C8B-B14F-4D97-AF65-F5344CB8AC3E}">
        <p14:creationId xmlns:p14="http://schemas.microsoft.com/office/powerpoint/2010/main" val="96402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30</a:t>
            </a:fld>
            <a:endParaRPr lang="en-GB"/>
          </a:p>
        </p:txBody>
      </p:sp>
    </p:spTree>
    <p:extLst>
      <p:ext uri="{BB962C8B-B14F-4D97-AF65-F5344CB8AC3E}">
        <p14:creationId xmlns:p14="http://schemas.microsoft.com/office/powerpoint/2010/main" val="2906285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31</a:t>
            </a:fld>
            <a:endParaRPr lang="en-GB"/>
          </a:p>
        </p:txBody>
      </p:sp>
    </p:spTree>
    <p:extLst>
      <p:ext uri="{BB962C8B-B14F-4D97-AF65-F5344CB8AC3E}">
        <p14:creationId xmlns:p14="http://schemas.microsoft.com/office/powerpoint/2010/main" val="291839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a:t>
            </a:fld>
            <a:endParaRPr lang="en-GB"/>
          </a:p>
        </p:txBody>
      </p:sp>
    </p:spTree>
    <p:extLst>
      <p:ext uri="{BB962C8B-B14F-4D97-AF65-F5344CB8AC3E}">
        <p14:creationId xmlns:p14="http://schemas.microsoft.com/office/powerpoint/2010/main" val="2336783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33</a:t>
            </a:fld>
            <a:endParaRPr lang="en-GB"/>
          </a:p>
        </p:txBody>
      </p:sp>
    </p:spTree>
    <p:extLst>
      <p:ext uri="{BB962C8B-B14F-4D97-AF65-F5344CB8AC3E}">
        <p14:creationId xmlns:p14="http://schemas.microsoft.com/office/powerpoint/2010/main" val="4025452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77B64-79CC-BDFE-1F91-B4CB504C1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4B476-ADAE-A591-80DC-CEEF7749F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6C854-D9C4-04BE-7ACC-8439570F7E20}"/>
              </a:ext>
            </a:extLst>
          </p:cNvPr>
          <p:cNvSpPr>
            <a:spLocks noGrp="1"/>
          </p:cNvSpPr>
          <p:nvPr>
            <p:ph type="body" idx="1"/>
          </p:nvPr>
        </p:nvSpPr>
        <p:spPr/>
        <p:txBody>
          <a:bodyPr/>
          <a:lstStyle/>
          <a:p>
            <a:pPr algn="l"/>
            <a:r>
              <a:rPr lang="en-GB" b="0" i="0" dirty="0">
                <a:solidFill>
                  <a:srgbClr val="000000"/>
                </a:solidFill>
                <a:effectLst/>
                <a:highlight>
                  <a:srgbClr val="FFFFFF"/>
                </a:highlight>
                <a:latin typeface="Arial" panose="020B0604020202020204" pitchFamily="34" charset="0"/>
              </a:rPr>
              <a:t>Essentially, students should understand that the UK still has economic and political links to the EU, particularly through trade and tourism. They can acknowledge that we have seen changes now that the UK has withdrawn membership and is establishing new trade links elsewhere. To see how this would translate into an exam question, I would advise looking at the 2022 Paper 2, question 02.5. </a:t>
            </a:r>
          </a:p>
          <a:p>
            <a:pPr algn="l"/>
            <a:endParaRPr lang="en-GB" b="0" i="0" dirty="0">
              <a:solidFill>
                <a:srgbClr val="000000"/>
              </a:solidFill>
              <a:effectLst/>
              <a:highlight>
                <a:srgbClr val="FFFFFF"/>
              </a:highlight>
              <a:latin typeface="Arial" panose="020B0604020202020204" pitchFamily="34" charset="0"/>
            </a:endParaRPr>
          </a:p>
          <a:p>
            <a:pPr algn="l"/>
            <a:r>
              <a:rPr lang="en-GB" sz="1800" b="0" i="0" u="none" strike="noStrike" baseline="0" dirty="0">
                <a:latin typeface="Arial" panose="020B0604020202020204" pitchFamily="34" charset="0"/>
              </a:rPr>
              <a:t>Suggest how changing economic and political links may affect the UK’s place in the wider world.</a:t>
            </a:r>
          </a:p>
          <a:p>
            <a:pPr algn="l"/>
            <a:r>
              <a:rPr lang="en-GB" sz="1800" b="0" i="0" u="none" strike="noStrike" baseline="0" dirty="0">
                <a:latin typeface="Arial" panose="020B0604020202020204" pitchFamily="34" charset="0"/>
              </a:rPr>
              <a:t>Use </a:t>
            </a:r>
            <a:r>
              <a:rPr lang="en-GB" sz="1800" b="1" i="0" u="none" strike="noStrike" baseline="0" dirty="0">
                <a:latin typeface="Arial" panose="020B0604020202020204" pitchFamily="34" charset="0"/>
              </a:rPr>
              <a:t>Figure 7 </a:t>
            </a:r>
            <a:r>
              <a:rPr lang="en-GB" sz="1800" b="0" i="0" u="none" strike="noStrike" baseline="0" dirty="0">
                <a:latin typeface="Arial" panose="020B0604020202020204" pitchFamily="34" charset="0"/>
              </a:rPr>
              <a:t>and your own understanding.</a:t>
            </a:r>
          </a:p>
          <a:p>
            <a:pPr algn="l"/>
            <a:endParaRPr lang="en-GB" sz="1800" b="0" i="0" u="none" strike="noStrike" baseline="0" dirty="0">
              <a:latin typeface="Arial" panose="020B0604020202020204" pitchFamily="34" charset="0"/>
            </a:endParaRPr>
          </a:p>
          <a:p>
            <a:pPr algn="l"/>
            <a:r>
              <a:rPr lang="en-GB" sz="1800" b="0" i="0" u="none" strike="noStrike" baseline="0" dirty="0">
                <a:latin typeface="Arial" panose="020B0604020202020204" pitchFamily="34" charset="0"/>
              </a:rPr>
              <a:t>“Does leaving the EU mean</a:t>
            </a:r>
          </a:p>
          <a:p>
            <a:pPr algn="l"/>
            <a:r>
              <a:rPr lang="en-GB" sz="1800" b="0" i="0" u="none" strike="noStrike" baseline="0" dirty="0">
                <a:latin typeface="Arial" panose="020B0604020202020204" pitchFamily="34" charset="0"/>
              </a:rPr>
              <a:t>taking back control of our</a:t>
            </a:r>
          </a:p>
          <a:p>
            <a:pPr algn="l"/>
            <a:r>
              <a:rPr lang="en-GB" sz="1800" b="0" i="0" u="none" strike="noStrike" baseline="0" dirty="0">
                <a:latin typeface="Arial" panose="020B0604020202020204" pitchFamily="34" charset="0"/>
              </a:rPr>
              <a:t>money, laws and borders?”</a:t>
            </a:r>
            <a:endParaRPr lang="en-GB" dirty="0"/>
          </a:p>
        </p:txBody>
      </p:sp>
      <p:sp>
        <p:nvSpPr>
          <p:cNvPr id="4" name="Slide Number Placeholder 3">
            <a:extLst>
              <a:ext uri="{FF2B5EF4-FFF2-40B4-BE49-F238E27FC236}">
                <a16:creationId xmlns:a16="http://schemas.microsoft.com/office/drawing/2014/main" id="{E7236286-4313-38FA-0CB9-DAC9BAF9344B}"/>
              </a:ext>
            </a:extLst>
          </p:cNvPr>
          <p:cNvSpPr>
            <a:spLocks noGrp="1"/>
          </p:cNvSpPr>
          <p:nvPr>
            <p:ph type="sldNum" sz="quarter" idx="5"/>
          </p:nvPr>
        </p:nvSpPr>
        <p:spPr/>
        <p:txBody>
          <a:bodyPr/>
          <a:lstStyle/>
          <a:p>
            <a:fld id="{3C40DE1A-D26C-4BF3-92F9-DBA57D06CF9D}" type="slidenum">
              <a:rPr lang="en-GB" smtClean="0"/>
              <a:t>35</a:t>
            </a:fld>
            <a:endParaRPr lang="en-GB"/>
          </a:p>
        </p:txBody>
      </p:sp>
    </p:spTree>
    <p:extLst>
      <p:ext uri="{BB962C8B-B14F-4D97-AF65-F5344CB8AC3E}">
        <p14:creationId xmlns:p14="http://schemas.microsoft.com/office/powerpoint/2010/main" val="191679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a:t>
            </a:fld>
            <a:endParaRPr lang="en-GB"/>
          </a:p>
        </p:txBody>
      </p:sp>
    </p:spTree>
    <p:extLst>
      <p:ext uri="{BB962C8B-B14F-4D97-AF65-F5344CB8AC3E}">
        <p14:creationId xmlns:p14="http://schemas.microsoft.com/office/powerpoint/2010/main" val="241485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5</a:t>
            </a:fld>
            <a:endParaRPr lang="en-GB"/>
          </a:p>
        </p:txBody>
      </p:sp>
    </p:spTree>
    <p:extLst>
      <p:ext uri="{BB962C8B-B14F-4D97-AF65-F5344CB8AC3E}">
        <p14:creationId xmlns:p14="http://schemas.microsoft.com/office/powerpoint/2010/main" val="316961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7</a:t>
            </a:fld>
            <a:endParaRPr lang="en-GB"/>
          </a:p>
        </p:txBody>
      </p:sp>
    </p:spTree>
    <p:extLst>
      <p:ext uri="{BB962C8B-B14F-4D97-AF65-F5344CB8AC3E}">
        <p14:creationId xmlns:p14="http://schemas.microsoft.com/office/powerpoint/2010/main" val="311691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8</a:t>
            </a:fld>
            <a:endParaRPr lang="en-GB"/>
          </a:p>
        </p:txBody>
      </p:sp>
    </p:spTree>
    <p:extLst>
      <p:ext uri="{BB962C8B-B14F-4D97-AF65-F5344CB8AC3E}">
        <p14:creationId xmlns:p14="http://schemas.microsoft.com/office/powerpoint/2010/main" val="34573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9</a:t>
            </a:fld>
            <a:endParaRPr lang="en-GB"/>
          </a:p>
        </p:txBody>
      </p:sp>
    </p:spTree>
    <p:extLst>
      <p:ext uri="{BB962C8B-B14F-4D97-AF65-F5344CB8AC3E}">
        <p14:creationId xmlns:p14="http://schemas.microsoft.com/office/powerpoint/2010/main" val="247965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10</a:t>
            </a:fld>
            <a:endParaRPr lang="en-GB"/>
          </a:p>
        </p:txBody>
      </p:sp>
    </p:spTree>
    <p:extLst>
      <p:ext uri="{BB962C8B-B14F-4D97-AF65-F5344CB8AC3E}">
        <p14:creationId xmlns:p14="http://schemas.microsoft.com/office/powerpoint/2010/main" val="368478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Tree>
    <p:extLst>
      <p:ext uri="{BB962C8B-B14F-4D97-AF65-F5344CB8AC3E}">
        <p14:creationId xmlns:p14="http://schemas.microsoft.com/office/powerpoint/2010/main" val="1696506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a:t>Title</a:t>
            </a:r>
            <a:endParaRPr lang="en-GB"/>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1/10/2025</a:t>
            </a:fld>
            <a:endParaRPr lang="en-GB"/>
          </a:p>
        </p:txBody>
      </p:sp>
    </p:spTree>
    <p:extLst>
      <p:ext uri="{BB962C8B-B14F-4D97-AF65-F5344CB8AC3E}">
        <p14:creationId xmlns:p14="http://schemas.microsoft.com/office/powerpoint/2010/main" val="8875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6917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8607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244629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504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4199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a:t>Title</a:t>
            </a:r>
            <a:endParaRPr lang="en-GB"/>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1/10/2025</a:t>
            </a:fld>
            <a:endParaRPr lang="en-GB"/>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a:t>Copyright © AQA and its licensors. All rights reserved.</a:t>
            </a:r>
          </a:p>
        </p:txBody>
      </p:sp>
    </p:spTree>
    <p:extLst>
      <p:ext uri="{BB962C8B-B14F-4D97-AF65-F5344CB8AC3E}">
        <p14:creationId xmlns:p14="http://schemas.microsoft.com/office/powerpoint/2010/main" val="40580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8021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a:t>Divider</a:t>
            </a:r>
            <a:endParaRPr lang="en-GB"/>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a:t>Divider</a:t>
            </a:r>
            <a:endParaRPr lang="en-GB"/>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27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9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9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AQA and its licensors. All rights reserved.</a:t>
            </a:r>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a:t>Title</a:t>
            </a:r>
            <a:endParaRPr lang="en-GB"/>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9A1B39F4-53FC-499E-B21F-1224C40A9CB0}" type="datetime1">
              <a:rPr lang="en-US" smtClean="0"/>
              <a:t>1/10/2025</a:t>
            </a:fld>
            <a:endParaRPr lang="en-GB"/>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AQA and its licensors. All rights reserved.</a:t>
            </a:r>
          </a:p>
        </p:txBody>
      </p:sp>
    </p:spTree>
    <p:extLst>
      <p:ext uri="{BB962C8B-B14F-4D97-AF65-F5344CB8AC3E}">
        <p14:creationId xmlns:p14="http://schemas.microsoft.com/office/powerpoint/2010/main" val="16044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66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74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a:t>Subheading</a:t>
            </a:r>
          </a:p>
        </p:txBody>
      </p:sp>
    </p:spTree>
    <p:extLst>
      <p:ext uri="{BB962C8B-B14F-4D97-AF65-F5344CB8AC3E}">
        <p14:creationId xmlns:p14="http://schemas.microsoft.com/office/powerpoint/2010/main" val="2375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8692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a:t>Copyright © </a:t>
            </a:r>
            <a:r>
              <a:rPr lang="en-GB">
                <a:solidFill>
                  <a:schemeClr val="bg1"/>
                </a:solidFill>
              </a:rPr>
              <a:t>AQA and its licensors. All rights reserved.</a:t>
            </a: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051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a:t>Quote</a:t>
            </a:r>
          </a:p>
          <a:p>
            <a:pPr lvl="1"/>
            <a:r>
              <a:rPr lang="en-US"/>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endParaRPr lang="en-GB"/>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endParaRPr lang="en-GB"/>
          </a:p>
        </p:txBody>
      </p:sp>
    </p:spTree>
    <p:extLst>
      <p:ext uri="{BB962C8B-B14F-4D97-AF65-F5344CB8AC3E}">
        <p14:creationId xmlns:p14="http://schemas.microsoft.com/office/powerpoint/2010/main" val="33553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a:t>Quote</a:t>
            </a:r>
          </a:p>
          <a:p>
            <a:pPr lvl="1"/>
            <a:r>
              <a:rPr lang="en-US"/>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248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9526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54584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a:t>Divider</a:t>
            </a:r>
            <a:endParaRPr lang="en-GB"/>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a:t>Divider</a:t>
            </a:r>
            <a:endParaRPr lang="en-GB"/>
          </a:p>
        </p:txBody>
      </p:sp>
    </p:spTree>
    <p:extLst>
      <p:ext uri="{BB962C8B-B14F-4D97-AF65-F5344CB8AC3E}">
        <p14:creationId xmlns:p14="http://schemas.microsoft.com/office/powerpoint/2010/main" val="34186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a:t>Click to edit </a:t>
            </a:r>
            <a:br>
              <a:rPr lang="en-US"/>
            </a:br>
            <a:r>
              <a:rPr lang="en-US"/>
              <a:t>Master title style</a:t>
            </a:r>
            <a:endParaRPr lang="en-GB"/>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AQA and its licensors. All rights reserved.</a:t>
            </a:r>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664" r:id="rId27"/>
    <p:sldLayoutId id="2147483683" r:id="rId28"/>
    <p:sldLayoutId id="2147483660" r:id="rId29"/>
    <p:sldLayoutId id="2147483661" r:id="rId30"/>
    <p:sldLayoutId id="2147483662" r:id="rId31"/>
    <p:sldLayoutId id="2147483666" r:id="rId32"/>
    <p:sldLayoutId id="2147483684" r:id="rId33"/>
    <p:sldLayoutId id="2147483665" r:id="rId34"/>
    <p:sldLayoutId id="2147483659" r:id="rId35"/>
    <p:sldLayoutId id="2147483697" r:id="rId36"/>
    <p:sldLayoutId id="2147483682" r:id="rId37"/>
    <p:sldLayoutId id="2147483654" r:id="rId38"/>
    <p:sldLayoutId id="2147483676" r:id="rId39"/>
    <p:sldLayoutId id="2147483691" r:id="rId40"/>
    <p:sldLayoutId id="2147483712" r:id="rId41"/>
    <p:sldLayoutId id="2147483693" r:id="rId42"/>
    <p:sldLayoutId id="2147483690" r:id="rId43"/>
    <p:sldLayoutId id="2147483700" r:id="rId44"/>
    <p:sldLayoutId id="2147483692" r:id="rId45"/>
    <p:sldLayoutId id="2147483695" r:id="rId46"/>
    <p:sldLayoutId id="2147483696" r:id="rId47"/>
    <p:sldLayoutId id="2147483701" r:id="rId48"/>
    <p:sldLayoutId id="2147483702" r:id="rId49"/>
    <p:sldLayoutId id="2147483663" r:id="rId50"/>
    <p:sldLayoutId id="2147483698" r:id="rId51"/>
    <p:sldLayoutId id="2147483680" r:id="rId52"/>
    <p:sldLayoutId id="2147483713" r:id="rId53"/>
    <p:sldLayoutId id="2147483655" r:id="rId54"/>
    <p:sldLayoutId id="2147483714" r:id="rId55"/>
    <p:sldLayoutId id="2147483694"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hyperlink" Target="https://filestore.aqa.org.uk/over/stat_pdf/AQA-GCSE-GDE-BDY-JUN-2024.PDF"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8" Type="http://schemas.openxmlformats.org/officeDocument/2006/relationships/hyperlink" Target="https://www.gov.uk/guidance/enterprise-zones" TargetMode="External"/><Relationship Id="rId3" Type="http://schemas.openxmlformats.org/officeDocument/2006/relationships/hyperlink" Target="https://nationalhighways.co.uk/delivery-plan/index.html" TargetMode="External"/><Relationship Id="rId7" Type="http://schemas.openxmlformats.org/officeDocument/2006/relationships/hyperlink" Target="https://commonslibrary.parliament.uk/research-briefings/cbp-7851/" TargetMode="External"/><Relationship Id="rId2" Type="http://schemas.openxmlformats.org/officeDocument/2006/relationships/hyperlink" Target="https://www.networkrail.co.uk/running-the-railway/railway-upgrade-plan/key-projects/" TargetMode="External"/><Relationship Id="rId1" Type="http://schemas.openxmlformats.org/officeDocument/2006/relationships/slideLayout" Target="../slideLayouts/slideLayout24.xml"/><Relationship Id="rId6" Type="http://schemas.openxmlformats.org/officeDocument/2006/relationships/hyperlink" Target="https://www.gov.uk/government/organisations/department-for-business-and-trade" TargetMode="External"/><Relationship Id="rId5" Type="http://schemas.openxmlformats.org/officeDocument/2006/relationships/hyperlink" Target="https://www.britishports.org.uk/" TargetMode="External"/><Relationship Id="rId4" Type="http://schemas.openxmlformats.org/officeDocument/2006/relationships/hyperlink" Target="https://www.aef.org.uk/uk-airport-expansion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dn.sanity.io/files/p28bar15/green/5e21cdd619a9e5d72d37ac0fec0b5830cdd91634.pdf" TargetMode="Externa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aqa.org.uk/professional-development/course-details?meta_E=GEOGBW5" TargetMode="External"/><Relationship Id="rId2" Type="http://schemas.openxmlformats.org/officeDocument/2006/relationships/hyperlink" Target="https://www.aqa.org.uk/professional-development/course-details?meta_E=GEOGXW4" TargetMode="Externa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hyperlink" Target="https://filestore.aqa.org.uk/resources/geography/AQA-8035-TG-NEE-CS-STUDENT-BOOKLET.PDF" TargetMode="External"/><Relationship Id="rId7" Type="http://schemas.openxmlformats.org/officeDocument/2006/relationships/hyperlink" Target="https://cdn.sanity.io/files/p28bar15/green/854a07f911c3efa0f7070da10f33d1dfa82a4953.pdf" TargetMode="External"/><Relationship Id="rId2" Type="http://schemas.openxmlformats.org/officeDocument/2006/relationships/hyperlink" Target="https://filestore.aqa.org.uk/resources/geography/AQA-8035-TG-NEE-CS-TEACHER-BOOKLET.PDF" TargetMode="External"/><Relationship Id="rId1" Type="http://schemas.openxmlformats.org/officeDocument/2006/relationships/slideLayout" Target="../slideLayouts/slideLayout43.xml"/><Relationship Id="rId6" Type="http://schemas.openxmlformats.org/officeDocument/2006/relationships/hyperlink" Target="https://cdn.sanity.io/files/p28bar15/green/3753bbb083db04f3b78090503056e9fe7a0da39a.pdf" TargetMode="External"/><Relationship Id="rId5" Type="http://schemas.openxmlformats.org/officeDocument/2006/relationships/hyperlink" Target="https://cdn.sanity.io/files/p28bar15/green/191abefb0504408ab50101566defff11e030a108.pdf" TargetMode="External"/><Relationship Id="rId4" Type="http://schemas.openxmlformats.org/officeDocument/2006/relationships/hyperlink" Target="https://www.aqa.org.uk/professional-development/search?f.Subjects%7CD=Geography&amp;f.Themes%7CV=Curriculum+Connec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hyperlink" Target="https://cdn.sanity.io/files/p28bar15/green/73d5691b32d98b76156619386ec6fdf15799c2f3.pdf"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3EE5F11-C8F8-4B4D-07A3-224E693CB7CB}"/>
              </a:ext>
            </a:extLst>
          </p:cNvPr>
          <p:cNvSpPr>
            <a:spLocks noGrp="1"/>
          </p:cNvSpPr>
          <p:nvPr>
            <p:ph type="ftr" sz="quarter" idx="10"/>
          </p:nvPr>
        </p:nvSpPr>
        <p:spPr/>
        <p:txBody>
          <a:body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71CA3E84-CEA5-5502-F9A6-806FDA30A57B}"/>
              </a:ext>
            </a:extLst>
          </p:cNvPr>
          <p:cNvSpPr>
            <a:spLocks noGrp="1"/>
          </p:cNvSpPr>
          <p:nvPr>
            <p:ph type="sldNum" sz="quarter" idx="11"/>
          </p:nvPr>
        </p:nvSpPr>
        <p:spPr/>
        <p:txBody>
          <a:bodyPr/>
          <a:lstStyle/>
          <a:p>
            <a:fld id="{39C6B835-EB63-4AE7-9628-740A286606E4}" type="slidenum">
              <a:rPr lang="en-GB" smtClean="0"/>
              <a:pPr/>
              <a:t>1</a:t>
            </a:fld>
            <a:endParaRPr lang="en-GB"/>
          </a:p>
        </p:txBody>
      </p:sp>
      <p:sp>
        <p:nvSpPr>
          <p:cNvPr id="6" name="Date Placeholder 5">
            <a:extLst>
              <a:ext uri="{FF2B5EF4-FFF2-40B4-BE49-F238E27FC236}">
                <a16:creationId xmlns:a16="http://schemas.microsoft.com/office/drawing/2014/main" id="{28BE9563-1599-438B-1449-BF67F1D807CC}"/>
              </a:ext>
            </a:extLst>
          </p:cNvPr>
          <p:cNvSpPr>
            <a:spLocks noGrp="1"/>
          </p:cNvSpPr>
          <p:nvPr>
            <p:ph type="dt" sz="half" idx="12"/>
          </p:nvPr>
        </p:nvSpPr>
        <p:spPr/>
        <p:txBody>
          <a:bodyPr/>
          <a:lstStyle/>
          <a:p>
            <a:fld id="{4AA6618C-D187-4B32-964E-9E9CE004B48A}" type="datetime1">
              <a:rPr lang="en-US" smtClean="0"/>
              <a:t>1/10/2025</a:t>
            </a:fld>
            <a:endParaRPr lang="en-GB"/>
          </a:p>
        </p:txBody>
      </p:sp>
      <p:sp>
        <p:nvSpPr>
          <p:cNvPr id="8" name="Title 2">
            <a:extLst>
              <a:ext uri="{FF2B5EF4-FFF2-40B4-BE49-F238E27FC236}">
                <a16:creationId xmlns:a16="http://schemas.microsoft.com/office/drawing/2014/main" id="{D735B8C7-D33F-925F-AAF1-CA3714B8AA4B}"/>
              </a:ext>
            </a:extLst>
          </p:cNvPr>
          <p:cNvSpPr>
            <a:spLocks noGrp="1"/>
          </p:cNvSpPr>
          <p:nvPr>
            <p:ph type="ctrTitle"/>
          </p:nvPr>
        </p:nvSpPr>
        <p:spPr>
          <a:xfrm>
            <a:off x="550863" y="2026763"/>
            <a:ext cx="8021245" cy="2554662"/>
          </a:xfrm>
        </p:spPr>
        <p:txBody>
          <a:bodyPr>
            <a:normAutofit fontScale="90000"/>
          </a:bodyPr>
          <a:lstStyle/>
          <a:p>
            <a:r>
              <a:rPr lang="en-GB"/>
              <a:t>Summer results 2024: GCSE Geography</a:t>
            </a:r>
          </a:p>
        </p:txBody>
      </p:sp>
      <p:sp>
        <p:nvSpPr>
          <p:cNvPr id="10" name="Text Placeholder 3">
            <a:extLst>
              <a:ext uri="{FF2B5EF4-FFF2-40B4-BE49-F238E27FC236}">
                <a16:creationId xmlns:a16="http://schemas.microsoft.com/office/drawing/2014/main" id="{AD59805A-D00C-9C23-9F45-4D4CC9D14081}"/>
              </a:ext>
            </a:extLst>
          </p:cNvPr>
          <p:cNvSpPr>
            <a:spLocks noGrp="1"/>
          </p:cNvSpPr>
          <p:nvPr>
            <p:ph type="body" idx="1"/>
          </p:nvPr>
        </p:nvSpPr>
        <p:spPr>
          <a:xfrm>
            <a:off x="550863" y="4608318"/>
            <a:ext cx="8021246" cy="538718"/>
          </a:xfrm>
        </p:spPr>
        <p:txBody>
          <a:bodyPr vert="horz" lIns="0" tIns="0" rIns="0" bIns="0" rtlCol="0" anchor="t">
            <a:normAutofit/>
          </a:bodyPr>
          <a:lstStyle/>
          <a:p>
            <a:r>
              <a:rPr lang="en-GB" dirty="0">
                <a:latin typeface="Source Sans Pro Semibold"/>
                <a:ea typeface="Source Sans Pro Semibold"/>
              </a:rPr>
              <a:t>Jon Boden-Wright – Subject Support Manager, Geography</a:t>
            </a:r>
            <a:endParaRPr lang="en-GB" dirty="0"/>
          </a:p>
        </p:txBody>
      </p:sp>
    </p:spTree>
    <p:extLst>
      <p:ext uri="{BB962C8B-B14F-4D97-AF65-F5344CB8AC3E}">
        <p14:creationId xmlns:p14="http://schemas.microsoft.com/office/powerpoint/2010/main" val="202439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24C921-1F3A-233C-CB53-C4E8B1782AA4}"/>
              </a:ext>
            </a:extLst>
          </p:cNvPr>
          <p:cNvSpPr>
            <a:spLocks noGrp="1"/>
          </p:cNvSpPr>
          <p:nvPr>
            <p:ph idx="1"/>
          </p:nvPr>
        </p:nvSpPr>
        <p:spPr>
          <a:xfrm>
            <a:off x="550863" y="1427408"/>
            <a:ext cx="11090275" cy="4344742"/>
          </a:xfrm>
        </p:spPr>
        <p:txBody>
          <a:bodyPr vert="horz" lIns="0" tIns="0" rIns="0" bIns="0" rtlCol="0" anchor="t">
            <a:normAutofit/>
          </a:bodyPr>
          <a:lstStyle/>
          <a:p>
            <a:pPr marL="342900" indent="-342900">
              <a:buFont typeface="Arial" panose="020B0604020202020204" pitchFamily="34" charset="0"/>
              <a:buChar char="•"/>
            </a:pPr>
            <a:r>
              <a:rPr lang="en-GB" sz="2400" dirty="0">
                <a:ea typeface="Source Sans Pro"/>
              </a:rPr>
              <a:t>Exam date is Thursday 12</a:t>
            </a:r>
            <a:r>
              <a:rPr lang="en-GB" sz="2400" baseline="30000" dirty="0">
                <a:ea typeface="Source Sans Pro"/>
              </a:rPr>
              <a:t>th</a:t>
            </a:r>
            <a:r>
              <a:rPr lang="en-GB" sz="2400" dirty="0">
                <a:ea typeface="Source Sans Pro"/>
              </a:rPr>
              <a:t> June.</a:t>
            </a:r>
          </a:p>
          <a:p>
            <a:pPr marL="342900" indent="-342900">
              <a:buFont typeface="Arial" panose="020B0604020202020204" pitchFamily="34" charset="0"/>
              <a:buChar char="•"/>
            </a:pPr>
            <a:r>
              <a:rPr lang="en-GB" sz="2400" dirty="0">
                <a:ea typeface="Source Sans Pro"/>
              </a:rPr>
              <a:t>Pre-release date is Thursday 20</a:t>
            </a:r>
            <a:r>
              <a:rPr lang="en-GB" sz="2400" baseline="30000" dirty="0">
                <a:ea typeface="Source Sans Pro"/>
              </a:rPr>
              <a:t>th</a:t>
            </a:r>
            <a:r>
              <a:rPr lang="en-GB" sz="2400" dirty="0">
                <a:ea typeface="Source Sans Pro"/>
              </a:rPr>
              <a:t> March.</a:t>
            </a:r>
          </a:p>
          <a:p>
            <a:endParaRPr lang="en-GB" sz="2400" dirty="0">
              <a:ea typeface="Source Sans Pro"/>
            </a:endParaRPr>
          </a:p>
          <a:p>
            <a:r>
              <a:rPr lang="en-GB" sz="2400" dirty="0">
                <a:ea typeface="Source Sans Pro"/>
              </a:rPr>
              <a:t>Part of the accreditation of the qualification means that there must be exactly 12 weeks between the exam date and the release.</a:t>
            </a:r>
          </a:p>
          <a:p>
            <a:endParaRPr lang="en-GB" sz="2400" dirty="0">
              <a:ea typeface="Source Sans Pro"/>
            </a:endParaRPr>
          </a:p>
          <a:p>
            <a:r>
              <a:rPr lang="en-GB" sz="2400" dirty="0">
                <a:ea typeface="Source Sans Pro"/>
              </a:rPr>
              <a:t>Timetabling is determined by the JCQ – consultation for the proposed timetable is normally released in February.</a:t>
            </a:r>
            <a:endParaRPr lang="en-GB" dirty="0">
              <a:ea typeface="Source Sans Pro"/>
            </a:endParaRPr>
          </a:p>
        </p:txBody>
      </p:sp>
      <p:sp>
        <p:nvSpPr>
          <p:cNvPr id="3" name="Footer Placeholder 2">
            <a:extLst>
              <a:ext uri="{FF2B5EF4-FFF2-40B4-BE49-F238E27FC236}">
                <a16:creationId xmlns:a16="http://schemas.microsoft.com/office/drawing/2014/main" id="{442BEDAB-31C9-940F-9F3E-DA1F8F695C0D}"/>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3089F42E-0E50-F591-CB3E-4C278AB9B766}"/>
              </a:ext>
            </a:extLst>
          </p:cNvPr>
          <p:cNvSpPr>
            <a:spLocks noGrp="1"/>
          </p:cNvSpPr>
          <p:nvPr>
            <p:ph type="sldNum" sz="quarter" idx="12"/>
          </p:nvPr>
        </p:nvSpPr>
        <p:spPr/>
        <p:txBody>
          <a:bodyPr/>
          <a:lstStyle/>
          <a:p>
            <a:fld id="{39C6B835-EB63-4AE7-9628-740A286606E4}" type="slidenum">
              <a:rPr lang="en-GB" smtClean="0"/>
              <a:t>10</a:t>
            </a:fld>
            <a:endParaRPr lang="en-GB"/>
          </a:p>
        </p:txBody>
      </p:sp>
      <p:sp>
        <p:nvSpPr>
          <p:cNvPr id="5" name="Title 4">
            <a:extLst>
              <a:ext uri="{FF2B5EF4-FFF2-40B4-BE49-F238E27FC236}">
                <a16:creationId xmlns:a16="http://schemas.microsoft.com/office/drawing/2014/main" id="{82C8A327-25B8-69D1-544B-19A5AFF6660F}"/>
              </a:ext>
            </a:extLst>
          </p:cNvPr>
          <p:cNvSpPr>
            <a:spLocks noGrp="1"/>
          </p:cNvSpPr>
          <p:nvPr>
            <p:ph type="title"/>
          </p:nvPr>
        </p:nvSpPr>
        <p:spPr/>
        <p:txBody>
          <a:bodyPr/>
          <a:lstStyle/>
          <a:p>
            <a:r>
              <a:rPr lang="en-GB" dirty="0">
                <a:ea typeface="Source Sans Pro Black"/>
              </a:rPr>
              <a:t>Paper 3 - 2025 </a:t>
            </a:r>
            <a:endParaRPr lang="en-GB" dirty="0"/>
          </a:p>
        </p:txBody>
      </p:sp>
    </p:spTree>
    <p:extLst>
      <p:ext uri="{BB962C8B-B14F-4D97-AF65-F5344CB8AC3E}">
        <p14:creationId xmlns:p14="http://schemas.microsoft.com/office/powerpoint/2010/main" val="17601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BD36-CB59-5991-1BC9-81194CD2A2FD}"/>
              </a:ext>
            </a:extLst>
          </p:cNvPr>
          <p:cNvSpPr>
            <a:spLocks noGrp="1"/>
          </p:cNvSpPr>
          <p:nvPr>
            <p:ph type="title"/>
          </p:nvPr>
        </p:nvSpPr>
        <p:spPr/>
        <p:txBody>
          <a:bodyPr>
            <a:normAutofit fontScale="90000"/>
          </a:bodyPr>
          <a:lstStyle/>
          <a:p>
            <a:r>
              <a:rPr lang="en-GB" dirty="0"/>
              <a:t>Grade boundaries and outcomes</a:t>
            </a:r>
          </a:p>
        </p:txBody>
      </p:sp>
      <p:sp>
        <p:nvSpPr>
          <p:cNvPr id="3" name="Slide Number Placeholder 2">
            <a:extLst>
              <a:ext uri="{FF2B5EF4-FFF2-40B4-BE49-F238E27FC236}">
                <a16:creationId xmlns:a16="http://schemas.microsoft.com/office/drawing/2014/main" id="{6C091F23-9C43-1335-C685-EAAC83D1E9E7}"/>
              </a:ext>
            </a:extLst>
          </p:cNvPr>
          <p:cNvSpPr>
            <a:spLocks noGrp="1"/>
          </p:cNvSpPr>
          <p:nvPr>
            <p:ph type="sldNum" sz="quarter" idx="11"/>
          </p:nvPr>
        </p:nvSpPr>
        <p:spPr/>
        <p:txBody>
          <a:bodyPr/>
          <a:lstStyle/>
          <a:p>
            <a:fld id="{39C6B835-EB63-4AE7-9628-740A286606E4}" type="slidenum">
              <a:rPr lang="en-GB" smtClean="0"/>
              <a:pPr/>
              <a:t>11</a:t>
            </a:fld>
            <a:endParaRPr lang="en-GB"/>
          </a:p>
        </p:txBody>
      </p:sp>
    </p:spTree>
    <p:extLst>
      <p:ext uri="{BB962C8B-B14F-4D97-AF65-F5344CB8AC3E}">
        <p14:creationId xmlns:p14="http://schemas.microsoft.com/office/powerpoint/2010/main" val="194223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CF74-641E-DD3C-15CA-F5363149262A}"/>
              </a:ext>
            </a:extLst>
          </p:cNvPr>
          <p:cNvSpPr>
            <a:spLocks noGrp="1"/>
          </p:cNvSpPr>
          <p:nvPr>
            <p:ph type="title"/>
          </p:nvPr>
        </p:nvSpPr>
        <p:spPr>
          <a:xfrm>
            <a:off x="6642100" y="1056593"/>
            <a:ext cx="4999038" cy="1130400"/>
          </a:xfrm>
        </p:spPr>
        <p:txBody>
          <a:bodyPr/>
          <a:lstStyle/>
          <a:p>
            <a:pPr algn="ctr"/>
            <a:r>
              <a:rPr lang="en-GB" dirty="0">
                <a:ea typeface="Source Sans Pro Black"/>
              </a:rPr>
              <a:t>Entries</a:t>
            </a:r>
            <a:endParaRPr lang="en-GB" dirty="0"/>
          </a:p>
        </p:txBody>
      </p:sp>
      <p:sp>
        <p:nvSpPr>
          <p:cNvPr id="4" name="Footer Placeholder 3">
            <a:extLst>
              <a:ext uri="{FF2B5EF4-FFF2-40B4-BE49-F238E27FC236}">
                <a16:creationId xmlns:a16="http://schemas.microsoft.com/office/drawing/2014/main" id="{EFD36B48-5F95-3B1A-1145-F14FF6CCDBC6}"/>
              </a:ext>
            </a:extLst>
          </p:cNvPr>
          <p:cNvSpPr>
            <a:spLocks noGrp="1"/>
          </p:cNvSpPr>
          <p:nvPr>
            <p:ph type="ftr" sz="quarter" idx="11"/>
          </p:nvPr>
        </p:nvSpPr>
        <p:spPr/>
        <p:txBody>
          <a:body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5199E868-4765-40B2-9CCB-B06A1B1B05BB}"/>
              </a:ext>
            </a:extLst>
          </p:cNvPr>
          <p:cNvSpPr>
            <a:spLocks noGrp="1"/>
          </p:cNvSpPr>
          <p:nvPr>
            <p:ph type="sldNum" sz="quarter" idx="12"/>
          </p:nvPr>
        </p:nvSpPr>
        <p:spPr/>
        <p:txBody>
          <a:bodyPr/>
          <a:lstStyle/>
          <a:p>
            <a:fld id="{39C6B835-EB63-4AE7-9628-740A286606E4}" type="slidenum">
              <a:rPr lang="en-GB" smtClean="0"/>
              <a:pPr/>
              <a:t>12</a:t>
            </a:fld>
            <a:endParaRPr lang="en-GB"/>
          </a:p>
        </p:txBody>
      </p:sp>
      <p:pic>
        <p:nvPicPr>
          <p:cNvPr id="10" name="Content Placeholder 7" descr="A close-up of a graph&#10;&#10;Description automatically generated">
            <a:extLst>
              <a:ext uri="{FF2B5EF4-FFF2-40B4-BE49-F238E27FC236}">
                <a16:creationId xmlns:a16="http://schemas.microsoft.com/office/drawing/2014/main" id="{D4C8C0D4-1B8E-D1B6-F195-A0874CE8A22A}"/>
              </a:ext>
            </a:extLst>
          </p:cNvPr>
          <p:cNvPicPr>
            <a:picLocks noChangeAspect="1"/>
          </p:cNvPicPr>
          <p:nvPr/>
        </p:nvPicPr>
        <p:blipFill>
          <a:blip r:embed="rId2"/>
          <a:srcRect l="44221" r="126"/>
          <a:stretch/>
        </p:blipFill>
        <p:spPr>
          <a:xfrm>
            <a:off x="545039" y="1056593"/>
            <a:ext cx="5710680" cy="1157502"/>
          </a:xfrm>
          <a:prstGeom prst="rect">
            <a:avLst/>
          </a:prstGeom>
          <a:ln>
            <a:solidFill>
              <a:schemeClr val="tx1"/>
            </a:solidFill>
          </a:ln>
        </p:spPr>
      </p:pic>
      <p:sp>
        <p:nvSpPr>
          <p:cNvPr id="12" name="Content Placeholder 1">
            <a:extLst>
              <a:ext uri="{FF2B5EF4-FFF2-40B4-BE49-F238E27FC236}">
                <a16:creationId xmlns:a16="http://schemas.microsoft.com/office/drawing/2014/main" id="{69CC6A02-5A6A-EB40-518D-726C0017FFDE}"/>
              </a:ext>
            </a:extLst>
          </p:cNvPr>
          <p:cNvSpPr txBox="1">
            <a:spLocks/>
          </p:cNvSpPr>
          <p:nvPr/>
        </p:nvSpPr>
        <p:spPr>
          <a:xfrm>
            <a:off x="6646862" y="1427408"/>
            <a:ext cx="4994276" cy="4499725"/>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bg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bg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bg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bg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har char="•"/>
            </a:pPr>
            <a:endParaRPr lang="en-GB" sz="2000" dirty="0">
              <a:ea typeface="Source Sans Pro"/>
            </a:endParaRPr>
          </a:p>
          <a:p>
            <a:endParaRPr lang="en-GB" sz="2000" dirty="0">
              <a:ea typeface="Source Sans Pro"/>
            </a:endParaRPr>
          </a:p>
          <a:p>
            <a:pPr marL="342900" indent="-342900">
              <a:buChar char="•"/>
            </a:pPr>
            <a:r>
              <a:rPr lang="en-GB" sz="2000" dirty="0">
                <a:ea typeface="Source Sans Pro"/>
              </a:rPr>
              <a:t>The entry increased significantly this series. Largest increase since the beginning of the specification</a:t>
            </a:r>
          </a:p>
          <a:p>
            <a:pPr marL="342900" indent="-342900">
              <a:buChar char="•"/>
            </a:pPr>
            <a:endParaRPr lang="en-GB" sz="2000" dirty="0">
              <a:ea typeface="Source Sans Pro"/>
            </a:endParaRPr>
          </a:p>
          <a:p>
            <a:pPr marL="342900" indent="-342900">
              <a:buChar char="•"/>
            </a:pPr>
            <a:r>
              <a:rPr lang="en-GB" sz="2000" dirty="0">
                <a:ea typeface="Source Sans Pro"/>
              </a:rPr>
              <a:t>The entry is expected to continue to increase until 2027</a:t>
            </a:r>
          </a:p>
          <a:p>
            <a:pPr marL="342900" indent="-342900">
              <a:buChar char="•"/>
            </a:pPr>
            <a:endParaRPr lang="en-GB" sz="2000" dirty="0">
              <a:ea typeface="Source Sans Pro"/>
            </a:endParaRPr>
          </a:p>
          <a:p>
            <a:endParaRPr lang="en-GB" dirty="0">
              <a:ea typeface="Source Sans Pro"/>
            </a:endParaRPr>
          </a:p>
          <a:p>
            <a:endParaRPr lang="en-GB" dirty="0">
              <a:ea typeface="Source Sans Pro"/>
            </a:endParaRPr>
          </a:p>
          <a:p>
            <a:endParaRPr lang="en-GB" dirty="0">
              <a:ea typeface="Source Sans Pro"/>
            </a:endParaRPr>
          </a:p>
        </p:txBody>
      </p:sp>
      <p:graphicFrame>
        <p:nvGraphicFramePr>
          <p:cNvPr id="14" name="Table 13">
            <a:extLst>
              <a:ext uri="{FF2B5EF4-FFF2-40B4-BE49-F238E27FC236}">
                <a16:creationId xmlns:a16="http://schemas.microsoft.com/office/drawing/2014/main" id="{117BACFA-589F-926D-CE92-4FCE92527DB8}"/>
              </a:ext>
            </a:extLst>
          </p:cNvPr>
          <p:cNvGraphicFramePr>
            <a:graphicFrameLocks noGrp="1"/>
          </p:cNvGraphicFramePr>
          <p:nvPr>
            <p:extLst>
              <p:ext uri="{D42A27DB-BD31-4B8C-83A1-F6EECF244321}">
                <p14:modId xmlns:p14="http://schemas.microsoft.com/office/powerpoint/2010/main" val="670129973"/>
              </p:ext>
            </p:extLst>
          </p:nvPr>
        </p:nvGraphicFramePr>
        <p:xfrm>
          <a:off x="550862" y="2728258"/>
          <a:ext cx="5704857" cy="2927713"/>
        </p:xfrm>
        <a:graphic>
          <a:graphicData uri="http://schemas.openxmlformats.org/drawingml/2006/table">
            <a:tbl>
              <a:tblPr firstRow="1" bandRow="1">
                <a:tableStyleId>{74C1A8A3-306A-4EB7-A6B1-4F7E0EB9C5D6}</a:tableStyleId>
              </a:tblPr>
              <a:tblGrid>
                <a:gridCol w="1426214">
                  <a:extLst>
                    <a:ext uri="{9D8B030D-6E8A-4147-A177-3AD203B41FA5}">
                      <a16:colId xmlns:a16="http://schemas.microsoft.com/office/drawing/2014/main" val="1006261289"/>
                    </a:ext>
                  </a:extLst>
                </a:gridCol>
                <a:gridCol w="1244925">
                  <a:extLst>
                    <a:ext uri="{9D8B030D-6E8A-4147-A177-3AD203B41FA5}">
                      <a16:colId xmlns:a16="http://schemas.microsoft.com/office/drawing/2014/main" val="1434314223"/>
                    </a:ext>
                  </a:extLst>
                </a:gridCol>
                <a:gridCol w="1442514">
                  <a:extLst>
                    <a:ext uri="{9D8B030D-6E8A-4147-A177-3AD203B41FA5}">
                      <a16:colId xmlns:a16="http://schemas.microsoft.com/office/drawing/2014/main" val="4071897649"/>
                    </a:ext>
                  </a:extLst>
                </a:gridCol>
                <a:gridCol w="1591204">
                  <a:extLst>
                    <a:ext uri="{9D8B030D-6E8A-4147-A177-3AD203B41FA5}">
                      <a16:colId xmlns:a16="http://schemas.microsoft.com/office/drawing/2014/main" val="1724453143"/>
                    </a:ext>
                  </a:extLst>
                </a:gridCol>
              </a:tblGrid>
              <a:tr h="367393">
                <a:tc>
                  <a:txBody>
                    <a:bodyPr/>
                    <a:lstStyle/>
                    <a:p>
                      <a:pPr algn="ctr"/>
                      <a:r>
                        <a:rPr lang="en-GB" dirty="0"/>
                        <a:t>Year</a:t>
                      </a:r>
                    </a:p>
                  </a:txBody>
                  <a:tcPr>
                    <a:solidFill>
                      <a:srgbClr val="3A246C"/>
                    </a:solidFill>
                  </a:tcPr>
                </a:tc>
                <a:tc>
                  <a:txBody>
                    <a:bodyPr/>
                    <a:lstStyle/>
                    <a:p>
                      <a:pPr algn="ctr"/>
                      <a:r>
                        <a:rPr lang="en-GB" dirty="0"/>
                        <a:t>AQA</a:t>
                      </a:r>
                    </a:p>
                  </a:txBody>
                  <a:tcPr>
                    <a:solidFill>
                      <a:srgbClr val="412878"/>
                    </a:solidFill>
                  </a:tcPr>
                </a:tc>
                <a:tc>
                  <a:txBody>
                    <a:bodyPr/>
                    <a:lstStyle/>
                    <a:p>
                      <a:pPr algn="ctr"/>
                      <a:r>
                        <a:rPr lang="en-GB" dirty="0"/>
                        <a:t>% of market</a:t>
                      </a:r>
                    </a:p>
                  </a:txBody>
                  <a:tcPr>
                    <a:solidFill>
                      <a:srgbClr val="3A246C"/>
                    </a:solidFill>
                  </a:tcPr>
                </a:tc>
                <a:tc>
                  <a:txBody>
                    <a:bodyPr/>
                    <a:lstStyle/>
                    <a:p>
                      <a:pPr algn="ctr"/>
                      <a:r>
                        <a:rPr lang="en-GB" dirty="0"/>
                        <a:t>Total entries*</a:t>
                      </a:r>
                    </a:p>
                  </a:txBody>
                  <a:tcPr>
                    <a:solidFill>
                      <a:srgbClr val="412878"/>
                    </a:solidFill>
                  </a:tcPr>
                </a:tc>
                <a:extLst>
                  <a:ext uri="{0D108BD9-81ED-4DB2-BD59-A6C34878D82A}">
                    <a16:rowId xmlns:a16="http://schemas.microsoft.com/office/drawing/2014/main" val="2279441793"/>
                  </a:ext>
                </a:extLst>
              </a:tr>
              <a:tr h="334088">
                <a:tc>
                  <a:txBody>
                    <a:bodyPr/>
                    <a:lstStyle/>
                    <a:p>
                      <a:pPr algn="ctr"/>
                      <a:r>
                        <a:rPr lang="en-GB" dirty="0">
                          <a:solidFill>
                            <a:schemeClr val="bg1"/>
                          </a:solidFill>
                        </a:rPr>
                        <a:t>2018</a:t>
                      </a:r>
                    </a:p>
                  </a:txBody>
                  <a:tcPr>
                    <a:solidFill>
                      <a:srgbClr val="3A246C"/>
                    </a:solidFill>
                  </a:tcPr>
                </a:tc>
                <a:tc>
                  <a:txBody>
                    <a:bodyPr/>
                    <a:lstStyle/>
                    <a:p>
                      <a:pPr algn="ctr"/>
                      <a:r>
                        <a:rPr lang="en-GB" dirty="0"/>
                        <a:t>155,800</a:t>
                      </a:r>
                    </a:p>
                  </a:txBody>
                  <a:tcPr/>
                </a:tc>
                <a:tc>
                  <a:txBody>
                    <a:bodyPr/>
                    <a:lstStyle/>
                    <a:p>
                      <a:pPr algn="ctr"/>
                      <a:r>
                        <a:rPr lang="en-GB" dirty="0"/>
                        <a:t>60.8%</a:t>
                      </a:r>
                    </a:p>
                  </a:txBody>
                  <a:tcPr/>
                </a:tc>
                <a:tc>
                  <a:txBody>
                    <a:bodyPr/>
                    <a:lstStyle/>
                    <a:p>
                      <a:pPr algn="ctr"/>
                      <a:r>
                        <a:rPr lang="en-GB" dirty="0"/>
                        <a:t>256,420</a:t>
                      </a:r>
                    </a:p>
                  </a:txBody>
                  <a:tcPr/>
                </a:tc>
                <a:extLst>
                  <a:ext uri="{0D108BD9-81ED-4DB2-BD59-A6C34878D82A}">
                    <a16:rowId xmlns:a16="http://schemas.microsoft.com/office/drawing/2014/main" val="1013022316"/>
                  </a:ext>
                </a:extLst>
              </a:tr>
              <a:tr h="334088">
                <a:tc>
                  <a:txBody>
                    <a:bodyPr/>
                    <a:lstStyle/>
                    <a:p>
                      <a:pPr algn="ctr"/>
                      <a:r>
                        <a:rPr lang="en-GB" dirty="0">
                          <a:solidFill>
                            <a:schemeClr val="bg1"/>
                          </a:solidFill>
                        </a:rPr>
                        <a:t>2019</a:t>
                      </a:r>
                    </a:p>
                  </a:txBody>
                  <a:tcPr>
                    <a:solidFill>
                      <a:srgbClr val="412878"/>
                    </a:solidFill>
                  </a:tcPr>
                </a:tc>
                <a:tc>
                  <a:txBody>
                    <a:bodyPr/>
                    <a:lstStyle/>
                    <a:p>
                      <a:pPr algn="ctr"/>
                      <a:r>
                        <a:rPr lang="en-GB" dirty="0"/>
                        <a:t>165,061</a:t>
                      </a:r>
                    </a:p>
                  </a:txBody>
                  <a:tcPr/>
                </a:tc>
                <a:tc>
                  <a:txBody>
                    <a:bodyPr/>
                    <a:lstStyle/>
                    <a:p>
                      <a:pPr algn="ctr"/>
                      <a:r>
                        <a:rPr lang="en-GB" dirty="0"/>
                        <a:t>62.2%</a:t>
                      </a:r>
                    </a:p>
                  </a:txBody>
                  <a:tcPr/>
                </a:tc>
                <a:tc>
                  <a:txBody>
                    <a:bodyPr/>
                    <a:lstStyle/>
                    <a:p>
                      <a:pPr algn="ctr"/>
                      <a:r>
                        <a:rPr lang="en-GB" dirty="0"/>
                        <a:t>265,169</a:t>
                      </a:r>
                    </a:p>
                  </a:txBody>
                  <a:tcPr/>
                </a:tc>
                <a:extLst>
                  <a:ext uri="{0D108BD9-81ED-4DB2-BD59-A6C34878D82A}">
                    <a16:rowId xmlns:a16="http://schemas.microsoft.com/office/drawing/2014/main" val="2452477670"/>
                  </a:ext>
                </a:extLst>
              </a:tr>
              <a:tr h="334088">
                <a:tc>
                  <a:txBody>
                    <a:bodyPr/>
                    <a:lstStyle/>
                    <a:p>
                      <a:pPr algn="ctr"/>
                      <a:r>
                        <a:rPr lang="en-GB" dirty="0">
                          <a:solidFill>
                            <a:schemeClr val="bg1"/>
                          </a:solidFill>
                        </a:rPr>
                        <a:t>2020</a:t>
                      </a:r>
                    </a:p>
                  </a:txBody>
                  <a:tcPr>
                    <a:solidFill>
                      <a:srgbClr val="3A246C"/>
                    </a:solidFill>
                  </a:tcPr>
                </a:tc>
                <a:tc>
                  <a:txBody>
                    <a:bodyPr/>
                    <a:lstStyle/>
                    <a:p>
                      <a:pPr algn="ctr"/>
                      <a:r>
                        <a:rPr lang="en-GB" dirty="0"/>
                        <a:t>170,696</a:t>
                      </a:r>
                    </a:p>
                  </a:txBody>
                  <a:tcPr/>
                </a:tc>
                <a:tc>
                  <a:txBody>
                    <a:bodyPr/>
                    <a:lstStyle/>
                    <a:p>
                      <a:pPr algn="ctr"/>
                      <a:r>
                        <a:rPr lang="en-GB" dirty="0"/>
                        <a:t>63.1%</a:t>
                      </a:r>
                    </a:p>
                  </a:txBody>
                  <a:tcPr/>
                </a:tc>
                <a:tc>
                  <a:txBody>
                    <a:bodyPr/>
                    <a:lstStyle/>
                    <a:p>
                      <a:pPr algn="ctr"/>
                      <a:r>
                        <a:rPr lang="en-GB" dirty="0"/>
                        <a:t>270,311</a:t>
                      </a:r>
                    </a:p>
                  </a:txBody>
                  <a:tcPr/>
                </a:tc>
                <a:extLst>
                  <a:ext uri="{0D108BD9-81ED-4DB2-BD59-A6C34878D82A}">
                    <a16:rowId xmlns:a16="http://schemas.microsoft.com/office/drawing/2014/main" val="1021949076"/>
                  </a:ext>
                </a:extLst>
              </a:tr>
              <a:tr h="334088">
                <a:tc>
                  <a:txBody>
                    <a:bodyPr/>
                    <a:lstStyle/>
                    <a:p>
                      <a:pPr algn="ctr"/>
                      <a:r>
                        <a:rPr lang="en-GB" dirty="0">
                          <a:solidFill>
                            <a:schemeClr val="bg1"/>
                          </a:solidFill>
                        </a:rPr>
                        <a:t>2021</a:t>
                      </a:r>
                    </a:p>
                  </a:txBody>
                  <a:tcPr>
                    <a:solidFill>
                      <a:srgbClr val="412878"/>
                    </a:solidFill>
                  </a:tcPr>
                </a:tc>
                <a:tc>
                  <a:txBody>
                    <a:bodyPr/>
                    <a:lstStyle/>
                    <a:p>
                      <a:pPr algn="ctr"/>
                      <a:r>
                        <a:rPr lang="en-GB" dirty="0"/>
                        <a:t>179,157</a:t>
                      </a:r>
                    </a:p>
                  </a:txBody>
                  <a:tcPr/>
                </a:tc>
                <a:tc>
                  <a:txBody>
                    <a:bodyPr/>
                    <a:lstStyle/>
                    <a:p>
                      <a:pPr algn="ctr"/>
                      <a:r>
                        <a:rPr lang="en-GB" dirty="0"/>
                        <a:t>63.6%</a:t>
                      </a:r>
                    </a:p>
                  </a:txBody>
                  <a:tcPr/>
                </a:tc>
                <a:tc>
                  <a:txBody>
                    <a:bodyPr/>
                    <a:lstStyle/>
                    <a:p>
                      <a:pPr algn="ctr"/>
                      <a:r>
                        <a:rPr lang="en-GB" dirty="0"/>
                        <a:t>281,741</a:t>
                      </a:r>
                    </a:p>
                  </a:txBody>
                  <a:tcPr/>
                </a:tc>
                <a:extLst>
                  <a:ext uri="{0D108BD9-81ED-4DB2-BD59-A6C34878D82A}">
                    <a16:rowId xmlns:a16="http://schemas.microsoft.com/office/drawing/2014/main" val="1570367374"/>
                  </a:ext>
                </a:extLst>
              </a:tr>
              <a:tr h="334088">
                <a:tc>
                  <a:txBody>
                    <a:bodyPr/>
                    <a:lstStyle/>
                    <a:p>
                      <a:pPr algn="ctr"/>
                      <a:r>
                        <a:rPr lang="en-GB" dirty="0">
                          <a:solidFill>
                            <a:schemeClr val="bg1"/>
                          </a:solidFill>
                        </a:rPr>
                        <a:t>2022</a:t>
                      </a:r>
                    </a:p>
                  </a:txBody>
                  <a:tcPr>
                    <a:solidFill>
                      <a:srgbClr val="3A246C"/>
                    </a:solidFill>
                  </a:tcPr>
                </a:tc>
                <a:tc>
                  <a:txBody>
                    <a:bodyPr/>
                    <a:lstStyle/>
                    <a:p>
                      <a:pPr algn="ctr"/>
                      <a:r>
                        <a:rPr lang="en-GB" dirty="0"/>
                        <a:t>185,157</a:t>
                      </a:r>
                    </a:p>
                  </a:txBody>
                  <a:tcPr/>
                </a:tc>
                <a:tc>
                  <a:txBody>
                    <a:bodyPr/>
                    <a:lstStyle/>
                    <a:p>
                      <a:pPr algn="ctr"/>
                      <a:r>
                        <a:rPr lang="en-GB" dirty="0"/>
                        <a:t>64.0%</a:t>
                      </a:r>
                    </a:p>
                  </a:txBody>
                  <a:tcPr/>
                </a:tc>
                <a:tc>
                  <a:txBody>
                    <a:bodyPr/>
                    <a:lstStyle/>
                    <a:p>
                      <a:pPr algn="ctr"/>
                      <a:r>
                        <a:rPr lang="en-GB" dirty="0"/>
                        <a:t>289,352</a:t>
                      </a:r>
                    </a:p>
                  </a:txBody>
                  <a:tcPr/>
                </a:tc>
                <a:extLst>
                  <a:ext uri="{0D108BD9-81ED-4DB2-BD59-A6C34878D82A}">
                    <a16:rowId xmlns:a16="http://schemas.microsoft.com/office/drawing/2014/main" val="1634740387"/>
                  </a:ext>
                </a:extLst>
              </a:tr>
              <a:tr h="334088">
                <a:tc>
                  <a:txBody>
                    <a:bodyPr/>
                    <a:lstStyle/>
                    <a:p>
                      <a:pPr algn="ctr"/>
                      <a:r>
                        <a:rPr lang="en-GB" dirty="0">
                          <a:solidFill>
                            <a:schemeClr val="bg1"/>
                          </a:solidFill>
                        </a:rPr>
                        <a:t>2023</a:t>
                      </a:r>
                    </a:p>
                  </a:txBody>
                  <a:tcPr>
                    <a:solidFill>
                      <a:srgbClr val="412878"/>
                    </a:solidFill>
                  </a:tcPr>
                </a:tc>
                <a:tc>
                  <a:txBody>
                    <a:bodyPr/>
                    <a:lstStyle/>
                    <a:p>
                      <a:pPr algn="ctr"/>
                      <a:r>
                        <a:rPr lang="en-GB" dirty="0"/>
                        <a:t>189,554</a:t>
                      </a:r>
                    </a:p>
                  </a:txBody>
                  <a:tcPr/>
                </a:tc>
                <a:tc>
                  <a:txBody>
                    <a:bodyPr/>
                    <a:lstStyle/>
                    <a:p>
                      <a:pPr algn="ctr"/>
                      <a:r>
                        <a:rPr lang="en-GB" dirty="0"/>
                        <a:t>64.6%</a:t>
                      </a:r>
                    </a:p>
                  </a:txBody>
                  <a:tcPr/>
                </a:tc>
                <a:tc>
                  <a:txBody>
                    <a:bodyPr/>
                    <a:lstStyle/>
                    <a:p>
                      <a:pPr algn="ctr"/>
                      <a:r>
                        <a:rPr lang="en-GB" dirty="0"/>
                        <a:t>293,319</a:t>
                      </a:r>
                    </a:p>
                  </a:txBody>
                  <a:tcPr/>
                </a:tc>
                <a:extLst>
                  <a:ext uri="{0D108BD9-81ED-4DB2-BD59-A6C34878D82A}">
                    <a16:rowId xmlns:a16="http://schemas.microsoft.com/office/drawing/2014/main" val="2791756398"/>
                  </a:ext>
                </a:extLst>
              </a:tr>
              <a:tr h="334088">
                <a:tc>
                  <a:txBody>
                    <a:bodyPr/>
                    <a:lstStyle/>
                    <a:p>
                      <a:pPr algn="ctr"/>
                      <a:r>
                        <a:rPr lang="en-GB" dirty="0">
                          <a:solidFill>
                            <a:schemeClr val="bg1"/>
                          </a:solidFill>
                        </a:rPr>
                        <a:t>2024</a:t>
                      </a:r>
                    </a:p>
                  </a:txBody>
                  <a:tcPr>
                    <a:solidFill>
                      <a:srgbClr val="3A246C"/>
                    </a:solidFill>
                  </a:tcPr>
                </a:tc>
                <a:tc>
                  <a:txBody>
                    <a:bodyPr/>
                    <a:lstStyle/>
                    <a:p>
                      <a:pPr algn="ctr"/>
                      <a:r>
                        <a:rPr lang="en-GB" dirty="0"/>
                        <a:t>197,828</a:t>
                      </a:r>
                    </a:p>
                  </a:txBody>
                  <a:tcPr/>
                </a:tc>
                <a:tc>
                  <a:txBody>
                    <a:bodyPr/>
                    <a:lstStyle/>
                    <a:p>
                      <a:pPr algn="ctr"/>
                      <a:r>
                        <a:rPr lang="en-GB" dirty="0"/>
                        <a:t>66.5%</a:t>
                      </a:r>
                    </a:p>
                  </a:txBody>
                  <a:tcPr/>
                </a:tc>
                <a:tc>
                  <a:txBody>
                    <a:bodyPr/>
                    <a:lstStyle/>
                    <a:p>
                      <a:pPr algn="ctr"/>
                      <a:r>
                        <a:rPr lang="en-GB" dirty="0"/>
                        <a:t>297,411</a:t>
                      </a:r>
                    </a:p>
                  </a:txBody>
                  <a:tcPr/>
                </a:tc>
                <a:extLst>
                  <a:ext uri="{0D108BD9-81ED-4DB2-BD59-A6C34878D82A}">
                    <a16:rowId xmlns:a16="http://schemas.microsoft.com/office/drawing/2014/main" val="3235525286"/>
                  </a:ext>
                </a:extLst>
              </a:tr>
            </a:tbl>
          </a:graphicData>
        </a:graphic>
      </p:graphicFrame>
      <p:sp>
        <p:nvSpPr>
          <p:cNvPr id="15" name="Content Placeholder 1">
            <a:extLst>
              <a:ext uri="{FF2B5EF4-FFF2-40B4-BE49-F238E27FC236}">
                <a16:creationId xmlns:a16="http://schemas.microsoft.com/office/drawing/2014/main" id="{54A5A087-390F-C406-BC06-4A90FB4D243D}"/>
              </a:ext>
            </a:extLst>
          </p:cNvPr>
          <p:cNvSpPr txBox="1">
            <a:spLocks/>
          </p:cNvSpPr>
          <p:nvPr/>
        </p:nvSpPr>
        <p:spPr>
          <a:xfrm>
            <a:off x="2913735" y="5724416"/>
            <a:ext cx="3537555" cy="34403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ea typeface="Source Sans Pro"/>
              </a:rPr>
              <a:t>*entries for England, Northern Ireland and Wales</a:t>
            </a:r>
          </a:p>
        </p:txBody>
      </p:sp>
    </p:spTree>
    <p:extLst>
      <p:ext uri="{BB962C8B-B14F-4D97-AF65-F5344CB8AC3E}">
        <p14:creationId xmlns:p14="http://schemas.microsoft.com/office/powerpoint/2010/main" val="22548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3504A9-1999-4572-A2DE-54BFD8241B73}"/>
              </a:ext>
            </a:extLst>
          </p:cNvPr>
          <p:cNvSpPr>
            <a:spLocks noGrp="1"/>
          </p:cNvSpPr>
          <p:nvPr>
            <p:ph type="title"/>
          </p:nvPr>
        </p:nvSpPr>
        <p:spPr/>
        <p:txBody>
          <a:bodyPr/>
          <a:lstStyle/>
          <a:p>
            <a:r>
              <a:rPr lang="en-GB"/>
              <a:t>Grade boundaries &amp; results statistics </a:t>
            </a:r>
          </a:p>
        </p:txBody>
      </p:sp>
      <p:sp>
        <p:nvSpPr>
          <p:cNvPr id="3" name="Footer Placeholder 2">
            <a:extLst>
              <a:ext uri="{FF2B5EF4-FFF2-40B4-BE49-F238E27FC236}">
                <a16:creationId xmlns:a16="http://schemas.microsoft.com/office/drawing/2014/main" id="{0EA0B88C-F069-4D81-9372-71B50BAF288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00FD2EA3-D970-4197-828E-29D8CB3A1CA6}"/>
              </a:ext>
            </a:extLst>
          </p:cNvPr>
          <p:cNvSpPr>
            <a:spLocks noGrp="1"/>
          </p:cNvSpPr>
          <p:nvPr>
            <p:ph type="sldNum" sz="quarter" idx="12"/>
          </p:nvPr>
        </p:nvSpPr>
        <p:spPr/>
        <p:txBody>
          <a:bodyPr/>
          <a:lstStyle/>
          <a:p>
            <a:fld id="{39C6B835-EB63-4AE7-9628-740A286606E4}" type="slidenum">
              <a:rPr lang="en-GB" smtClean="0"/>
              <a:t>13</a:t>
            </a:fld>
            <a:endParaRPr lang="en-GB"/>
          </a:p>
        </p:txBody>
      </p:sp>
      <p:graphicFrame>
        <p:nvGraphicFramePr>
          <p:cNvPr id="14" name="Content Placeholder 13">
            <a:extLst>
              <a:ext uri="{FF2B5EF4-FFF2-40B4-BE49-F238E27FC236}">
                <a16:creationId xmlns:a16="http://schemas.microsoft.com/office/drawing/2014/main" id="{B6D1B6EC-0333-4222-7219-67C8A19BB33A}"/>
              </a:ext>
            </a:extLst>
          </p:cNvPr>
          <p:cNvGraphicFramePr>
            <a:graphicFrameLocks noGrp="1"/>
          </p:cNvGraphicFramePr>
          <p:nvPr>
            <p:ph idx="1"/>
            <p:extLst>
              <p:ext uri="{D42A27DB-BD31-4B8C-83A1-F6EECF244321}">
                <p14:modId xmlns:p14="http://schemas.microsoft.com/office/powerpoint/2010/main" val="484077577"/>
              </p:ext>
            </p:extLst>
          </p:nvPr>
        </p:nvGraphicFramePr>
        <p:xfrm>
          <a:off x="6379133" y="1962150"/>
          <a:ext cx="5260971" cy="3977640"/>
        </p:xfrm>
        <a:graphic>
          <a:graphicData uri="http://schemas.openxmlformats.org/drawingml/2006/table">
            <a:tbl>
              <a:tblPr firstRow="1" bandRow="1">
                <a:tableStyleId>{5C22544A-7EE6-4342-B048-85BDC9FD1C3A}</a:tableStyleId>
              </a:tblPr>
              <a:tblGrid>
                <a:gridCol w="1052193">
                  <a:extLst>
                    <a:ext uri="{9D8B030D-6E8A-4147-A177-3AD203B41FA5}">
                      <a16:colId xmlns:a16="http://schemas.microsoft.com/office/drawing/2014/main" val="4123094063"/>
                    </a:ext>
                  </a:extLst>
                </a:gridCol>
                <a:gridCol w="1402926">
                  <a:extLst>
                    <a:ext uri="{9D8B030D-6E8A-4147-A177-3AD203B41FA5}">
                      <a16:colId xmlns:a16="http://schemas.microsoft.com/office/drawing/2014/main" val="4167181864"/>
                    </a:ext>
                  </a:extLst>
                </a:gridCol>
                <a:gridCol w="1402926">
                  <a:extLst>
                    <a:ext uri="{9D8B030D-6E8A-4147-A177-3AD203B41FA5}">
                      <a16:colId xmlns:a16="http://schemas.microsoft.com/office/drawing/2014/main" val="344047457"/>
                    </a:ext>
                  </a:extLst>
                </a:gridCol>
                <a:gridCol w="1402926">
                  <a:extLst>
                    <a:ext uri="{9D8B030D-6E8A-4147-A177-3AD203B41FA5}">
                      <a16:colId xmlns:a16="http://schemas.microsoft.com/office/drawing/2014/main" val="4195744456"/>
                    </a:ext>
                  </a:extLst>
                </a:gridCol>
              </a:tblGrid>
              <a:tr h="370839">
                <a:tc>
                  <a:txBody>
                    <a:bodyPr/>
                    <a:lstStyle/>
                    <a:p>
                      <a:pPr algn="ctr"/>
                      <a:r>
                        <a:rPr lang="en-GB" sz="1800"/>
                        <a:t>Grade</a:t>
                      </a:r>
                    </a:p>
                  </a:txBody>
                  <a:tcPr/>
                </a:tc>
                <a:tc>
                  <a:txBody>
                    <a:bodyPr/>
                    <a:lstStyle/>
                    <a:p>
                      <a:pPr algn="ctr"/>
                      <a:r>
                        <a:rPr lang="en-GB" sz="1800" dirty="0"/>
                        <a:t>2024 mark (/252)</a:t>
                      </a:r>
                    </a:p>
                  </a:txBody>
                  <a:tcPr/>
                </a:tc>
                <a:tc>
                  <a:txBody>
                    <a:bodyPr/>
                    <a:lstStyle/>
                    <a:p>
                      <a:pPr lvl="0" algn="ctr">
                        <a:buNone/>
                      </a:pPr>
                      <a:r>
                        <a:rPr lang="en-GB" sz="1800"/>
                        <a:t>Cumulative % 2024</a:t>
                      </a:r>
                    </a:p>
                  </a:txBody>
                  <a:tcPr/>
                </a:tc>
                <a:tc>
                  <a:txBody>
                    <a:bodyPr/>
                    <a:lstStyle/>
                    <a:p>
                      <a:pPr lvl="0" algn="ctr">
                        <a:buNone/>
                      </a:pPr>
                      <a:r>
                        <a:rPr lang="en-GB" sz="1800" b="1" i="0" u="none" strike="noStrike" noProof="0">
                          <a:solidFill>
                            <a:srgbClr val="FFFFFF"/>
                          </a:solidFill>
                          <a:latin typeface="Source Sans Pro"/>
                        </a:rPr>
                        <a:t>Cumulative % 2023</a:t>
                      </a:r>
                      <a:endParaRPr lang="en-US" sz="1800"/>
                    </a:p>
                  </a:txBody>
                  <a:tcPr/>
                </a:tc>
                <a:extLst>
                  <a:ext uri="{0D108BD9-81ED-4DB2-BD59-A6C34878D82A}">
                    <a16:rowId xmlns:a16="http://schemas.microsoft.com/office/drawing/2014/main" val="2443045419"/>
                  </a:ext>
                </a:extLst>
              </a:tr>
              <a:tr h="370840">
                <a:tc>
                  <a:txBody>
                    <a:bodyPr/>
                    <a:lstStyle/>
                    <a:p>
                      <a:pPr algn="ctr"/>
                      <a:r>
                        <a:rPr lang="en-GB" sz="1600" b="1"/>
                        <a:t>9</a:t>
                      </a:r>
                    </a:p>
                  </a:txBody>
                  <a:tcPr/>
                </a:tc>
                <a:tc>
                  <a:txBody>
                    <a:bodyPr/>
                    <a:lstStyle/>
                    <a:p>
                      <a:pPr algn="ctr"/>
                      <a:r>
                        <a:rPr lang="en-GB" sz="1600"/>
                        <a:t>202</a:t>
                      </a:r>
                    </a:p>
                  </a:txBody>
                  <a:tcPr/>
                </a:tc>
                <a:tc>
                  <a:txBody>
                    <a:bodyPr/>
                    <a:lstStyle/>
                    <a:p>
                      <a:pPr lvl="0" algn="ctr">
                        <a:buNone/>
                      </a:pPr>
                      <a:r>
                        <a:rPr lang="en-GB" sz="1600" dirty="0"/>
                        <a:t>4.78</a:t>
                      </a:r>
                    </a:p>
                  </a:txBody>
                  <a:tcPr/>
                </a:tc>
                <a:tc>
                  <a:txBody>
                    <a:bodyPr/>
                    <a:lstStyle/>
                    <a:p>
                      <a:pPr lvl="0" algn="ctr">
                        <a:buNone/>
                      </a:pPr>
                      <a:r>
                        <a:rPr lang="en-GB" sz="1600"/>
                        <a:t>4.7</a:t>
                      </a:r>
                    </a:p>
                  </a:txBody>
                  <a:tcPr/>
                </a:tc>
                <a:extLst>
                  <a:ext uri="{0D108BD9-81ED-4DB2-BD59-A6C34878D82A}">
                    <a16:rowId xmlns:a16="http://schemas.microsoft.com/office/drawing/2014/main" val="56840404"/>
                  </a:ext>
                </a:extLst>
              </a:tr>
              <a:tr h="370840">
                <a:tc>
                  <a:txBody>
                    <a:bodyPr/>
                    <a:lstStyle/>
                    <a:p>
                      <a:pPr algn="ctr"/>
                      <a:r>
                        <a:rPr lang="en-GB" sz="1600" b="1"/>
                        <a:t>8</a:t>
                      </a:r>
                    </a:p>
                  </a:txBody>
                  <a:tcPr/>
                </a:tc>
                <a:tc>
                  <a:txBody>
                    <a:bodyPr/>
                    <a:lstStyle/>
                    <a:p>
                      <a:pPr algn="ctr"/>
                      <a:r>
                        <a:rPr lang="en-GB" sz="1600"/>
                        <a:t>182</a:t>
                      </a:r>
                    </a:p>
                  </a:txBody>
                  <a:tcPr/>
                </a:tc>
                <a:tc>
                  <a:txBody>
                    <a:bodyPr/>
                    <a:lstStyle/>
                    <a:p>
                      <a:pPr lvl="0" algn="ctr">
                        <a:buNone/>
                      </a:pPr>
                      <a:r>
                        <a:rPr lang="en-GB" sz="1600"/>
                        <a:t>12.88</a:t>
                      </a:r>
                    </a:p>
                  </a:txBody>
                  <a:tcPr/>
                </a:tc>
                <a:tc>
                  <a:txBody>
                    <a:bodyPr/>
                    <a:lstStyle/>
                    <a:p>
                      <a:pPr lvl="0" algn="ctr">
                        <a:buNone/>
                      </a:pPr>
                      <a:r>
                        <a:rPr lang="en-GB" sz="1600"/>
                        <a:t>12.5</a:t>
                      </a:r>
                    </a:p>
                  </a:txBody>
                  <a:tcPr/>
                </a:tc>
                <a:extLst>
                  <a:ext uri="{0D108BD9-81ED-4DB2-BD59-A6C34878D82A}">
                    <a16:rowId xmlns:a16="http://schemas.microsoft.com/office/drawing/2014/main" val="3675467384"/>
                  </a:ext>
                </a:extLst>
              </a:tr>
              <a:tr h="370840">
                <a:tc>
                  <a:txBody>
                    <a:bodyPr/>
                    <a:lstStyle/>
                    <a:p>
                      <a:pPr algn="ctr"/>
                      <a:r>
                        <a:rPr lang="en-GB" sz="1600" b="1"/>
                        <a:t>7</a:t>
                      </a:r>
                    </a:p>
                  </a:txBody>
                  <a:tcPr/>
                </a:tc>
                <a:tc>
                  <a:txBody>
                    <a:bodyPr/>
                    <a:lstStyle/>
                    <a:p>
                      <a:pPr algn="ctr"/>
                      <a:r>
                        <a:rPr lang="en-GB" sz="1600"/>
                        <a:t>162</a:t>
                      </a:r>
                    </a:p>
                  </a:txBody>
                  <a:tcPr/>
                </a:tc>
                <a:tc>
                  <a:txBody>
                    <a:bodyPr/>
                    <a:lstStyle/>
                    <a:p>
                      <a:pPr lvl="0" algn="ctr">
                        <a:buNone/>
                      </a:pPr>
                      <a:r>
                        <a:rPr lang="en-GB" sz="1600"/>
                        <a:t>24.73</a:t>
                      </a:r>
                    </a:p>
                  </a:txBody>
                  <a:tcPr/>
                </a:tc>
                <a:tc>
                  <a:txBody>
                    <a:bodyPr/>
                    <a:lstStyle/>
                    <a:p>
                      <a:pPr lvl="0" algn="ctr">
                        <a:buNone/>
                      </a:pPr>
                      <a:r>
                        <a:rPr lang="en-GB" sz="1600"/>
                        <a:t>24.0</a:t>
                      </a:r>
                    </a:p>
                  </a:txBody>
                  <a:tcPr/>
                </a:tc>
                <a:extLst>
                  <a:ext uri="{0D108BD9-81ED-4DB2-BD59-A6C34878D82A}">
                    <a16:rowId xmlns:a16="http://schemas.microsoft.com/office/drawing/2014/main" val="1606370585"/>
                  </a:ext>
                </a:extLst>
              </a:tr>
              <a:tr h="370840">
                <a:tc>
                  <a:txBody>
                    <a:bodyPr/>
                    <a:lstStyle/>
                    <a:p>
                      <a:pPr algn="ctr"/>
                      <a:r>
                        <a:rPr lang="en-GB" sz="1600" b="1"/>
                        <a:t>6</a:t>
                      </a:r>
                    </a:p>
                  </a:txBody>
                  <a:tcPr/>
                </a:tc>
                <a:tc>
                  <a:txBody>
                    <a:bodyPr/>
                    <a:lstStyle/>
                    <a:p>
                      <a:pPr algn="ctr"/>
                      <a:r>
                        <a:rPr lang="en-GB" sz="1600"/>
                        <a:t>142</a:t>
                      </a:r>
                    </a:p>
                  </a:txBody>
                  <a:tcPr/>
                </a:tc>
                <a:tc>
                  <a:txBody>
                    <a:bodyPr/>
                    <a:lstStyle/>
                    <a:p>
                      <a:pPr lvl="0" algn="ctr">
                        <a:buNone/>
                      </a:pPr>
                      <a:r>
                        <a:rPr lang="en-GB" sz="1600"/>
                        <a:t>38.73</a:t>
                      </a:r>
                    </a:p>
                  </a:txBody>
                  <a:tcPr/>
                </a:tc>
                <a:tc>
                  <a:txBody>
                    <a:bodyPr/>
                    <a:lstStyle/>
                    <a:p>
                      <a:pPr lvl="0" algn="ctr">
                        <a:buNone/>
                      </a:pPr>
                      <a:r>
                        <a:rPr lang="en-GB" sz="1600"/>
                        <a:t>37.2</a:t>
                      </a:r>
                    </a:p>
                  </a:txBody>
                  <a:tcPr/>
                </a:tc>
                <a:extLst>
                  <a:ext uri="{0D108BD9-81ED-4DB2-BD59-A6C34878D82A}">
                    <a16:rowId xmlns:a16="http://schemas.microsoft.com/office/drawing/2014/main" val="1243097801"/>
                  </a:ext>
                </a:extLst>
              </a:tr>
              <a:tr h="370840">
                <a:tc>
                  <a:txBody>
                    <a:bodyPr/>
                    <a:lstStyle/>
                    <a:p>
                      <a:pPr algn="ctr"/>
                      <a:r>
                        <a:rPr lang="en-GB" sz="1600" b="1"/>
                        <a:t>5</a:t>
                      </a:r>
                    </a:p>
                  </a:txBody>
                  <a:tcPr/>
                </a:tc>
                <a:tc>
                  <a:txBody>
                    <a:bodyPr/>
                    <a:lstStyle/>
                    <a:p>
                      <a:pPr algn="ctr"/>
                      <a:r>
                        <a:rPr lang="en-GB" sz="1600"/>
                        <a:t>123</a:t>
                      </a:r>
                    </a:p>
                  </a:txBody>
                  <a:tcPr/>
                </a:tc>
                <a:tc>
                  <a:txBody>
                    <a:bodyPr/>
                    <a:lstStyle/>
                    <a:p>
                      <a:pPr lvl="0" algn="ctr">
                        <a:buNone/>
                      </a:pPr>
                      <a:r>
                        <a:rPr lang="en-GB" sz="1600"/>
                        <a:t>52.58</a:t>
                      </a:r>
                    </a:p>
                  </a:txBody>
                  <a:tcPr/>
                </a:tc>
                <a:tc>
                  <a:txBody>
                    <a:bodyPr/>
                    <a:lstStyle/>
                    <a:p>
                      <a:pPr lvl="0" algn="ctr">
                        <a:buNone/>
                      </a:pPr>
                      <a:r>
                        <a:rPr lang="en-GB" sz="1600"/>
                        <a:t>51.0</a:t>
                      </a:r>
                    </a:p>
                  </a:txBody>
                  <a:tcPr/>
                </a:tc>
                <a:extLst>
                  <a:ext uri="{0D108BD9-81ED-4DB2-BD59-A6C34878D82A}">
                    <a16:rowId xmlns:a16="http://schemas.microsoft.com/office/drawing/2014/main" val="3101228626"/>
                  </a:ext>
                </a:extLst>
              </a:tr>
              <a:tr h="370840">
                <a:tc>
                  <a:txBody>
                    <a:bodyPr/>
                    <a:lstStyle/>
                    <a:p>
                      <a:pPr algn="ctr"/>
                      <a:r>
                        <a:rPr lang="en-GB" sz="1600" b="1"/>
                        <a:t>4</a:t>
                      </a:r>
                    </a:p>
                  </a:txBody>
                  <a:tcPr/>
                </a:tc>
                <a:tc>
                  <a:txBody>
                    <a:bodyPr/>
                    <a:lstStyle/>
                    <a:p>
                      <a:pPr algn="ctr"/>
                      <a:r>
                        <a:rPr lang="en-GB" sz="1600"/>
                        <a:t>104</a:t>
                      </a:r>
                    </a:p>
                  </a:txBody>
                  <a:tcPr/>
                </a:tc>
                <a:tc>
                  <a:txBody>
                    <a:bodyPr/>
                    <a:lstStyle/>
                    <a:p>
                      <a:pPr lvl="0" algn="ctr">
                        <a:buNone/>
                      </a:pPr>
                      <a:r>
                        <a:rPr lang="en-GB" sz="1600"/>
                        <a:t>65.69</a:t>
                      </a:r>
                    </a:p>
                  </a:txBody>
                  <a:tcPr/>
                </a:tc>
                <a:tc>
                  <a:txBody>
                    <a:bodyPr/>
                    <a:lstStyle/>
                    <a:p>
                      <a:pPr lvl="0" algn="ctr">
                        <a:buNone/>
                      </a:pPr>
                      <a:r>
                        <a:rPr lang="en-GB" sz="1600"/>
                        <a:t>64.2</a:t>
                      </a:r>
                    </a:p>
                  </a:txBody>
                  <a:tcPr/>
                </a:tc>
                <a:extLst>
                  <a:ext uri="{0D108BD9-81ED-4DB2-BD59-A6C34878D82A}">
                    <a16:rowId xmlns:a16="http://schemas.microsoft.com/office/drawing/2014/main" val="2296807226"/>
                  </a:ext>
                </a:extLst>
              </a:tr>
              <a:tr h="370840">
                <a:tc>
                  <a:txBody>
                    <a:bodyPr/>
                    <a:lstStyle/>
                    <a:p>
                      <a:pPr algn="ctr"/>
                      <a:r>
                        <a:rPr lang="en-GB" sz="1600" b="1"/>
                        <a:t>3</a:t>
                      </a:r>
                    </a:p>
                  </a:txBody>
                  <a:tcPr/>
                </a:tc>
                <a:tc>
                  <a:txBody>
                    <a:bodyPr/>
                    <a:lstStyle/>
                    <a:p>
                      <a:pPr algn="ctr"/>
                      <a:r>
                        <a:rPr lang="en-GB" sz="1600"/>
                        <a:t>76</a:t>
                      </a:r>
                    </a:p>
                  </a:txBody>
                  <a:tcPr/>
                </a:tc>
                <a:tc>
                  <a:txBody>
                    <a:bodyPr/>
                    <a:lstStyle/>
                    <a:p>
                      <a:pPr lvl="0" algn="ctr">
                        <a:buNone/>
                      </a:pPr>
                      <a:r>
                        <a:rPr lang="en-GB" sz="1600"/>
                        <a:t>81.52</a:t>
                      </a:r>
                    </a:p>
                  </a:txBody>
                  <a:tcPr/>
                </a:tc>
                <a:tc>
                  <a:txBody>
                    <a:bodyPr/>
                    <a:lstStyle/>
                    <a:p>
                      <a:pPr lvl="0" algn="ctr">
                        <a:buNone/>
                      </a:pPr>
                      <a:r>
                        <a:rPr lang="en-GB" sz="1600"/>
                        <a:t>80.1</a:t>
                      </a:r>
                    </a:p>
                  </a:txBody>
                  <a:tcPr/>
                </a:tc>
                <a:extLst>
                  <a:ext uri="{0D108BD9-81ED-4DB2-BD59-A6C34878D82A}">
                    <a16:rowId xmlns:a16="http://schemas.microsoft.com/office/drawing/2014/main" val="4067761982"/>
                  </a:ext>
                </a:extLst>
              </a:tr>
              <a:tr h="370840">
                <a:tc>
                  <a:txBody>
                    <a:bodyPr/>
                    <a:lstStyle/>
                    <a:p>
                      <a:pPr algn="ctr"/>
                      <a:r>
                        <a:rPr lang="en-GB" sz="1600" b="1"/>
                        <a:t>2</a:t>
                      </a:r>
                    </a:p>
                  </a:txBody>
                  <a:tcPr/>
                </a:tc>
                <a:tc>
                  <a:txBody>
                    <a:bodyPr/>
                    <a:lstStyle/>
                    <a:p>
                      <a:pPr algn="ctr"/>
                      <a:r>
                        <a:rPr lang="en-GB" sz="1600"/>
                        <a:t>48</a:t>
                      </a:r>
                    </a:p>
                  </a:txBody>
                  <a:tcPr/>
                </a:tc>
                <a:tc>
                  <a:txBody>
                    <a:bodyPr/>
                    <a:lstStyle/>
                    <a:p>
                      <a:pPr lvl="0" algn="ctr">
                        <a:buNone/>
                      </a:pPr>
                      <a:r>
                        <a:rPr lang="en-GB" sz="1600"/>
                        <a:t>92.57</a:t>
                      </a:r>
                    </a:p>
                  </a:txBody>
                  <a:tcPr/>
                </a:tc>
                <a:tc>
                  <a:txBody>
                    <a:bodyPr/>
                    <a:lstStyle/>
                    <a:p>
                      <a:pPr lvl="0" algn="ctr">
                        <a:buNone/>
                      </a:pPr>
                      <a:r>
                        <a:rPr lang="en-GB" sz="1600"/>
                        <a:t>91.2</a:t>
                      </a:r>
                    </a:p>
                  </a:txBody>
                  <a:tcPr/>
                </a:tc>
                <a:extLst>
                  <a:ext uri="{0D108BD9-81ED-4DB2-BD59-A6C34878D82A}">
                    <a16:rowId xmlns:a16="http://schemas.microsoft.com/office/drawing/2014/main" val="3230182147"/>
                  </a:ext>
                </a:extLst>
              </a:tr>
              <a:tr h="370840">
                <a:tc>
                  <a:txBody>
                    <a:bodyPr/>
                    <a:lstStyle/>
                    <a:p>
                      <a:pPr algn="ctr"/>
                      <a:r>
                        <a:rPr lang="en-GB" sz="1600" b="1"/>
                        <a:t>1</a:t>
                      </a:r>
                    </a:p>
                  </a:txBody>
                  <a:tcPr/>
                </a:tc>
                <a:tc>
                  <a:txBody>
                    <a:bodyPr/>
                    <a:lstStyle/>
                    <a:p>
                      <a:pPr algn="ctr"/>
                      <a:r>
                        <a:rPr lang="en-GB" sz="1600"/>
                        <a:t>20</a:t>
                      </a:r>
                    </a:p>
                  </a:txBody>
                  <a:tcPr/>
                </a:tc>
                <a:tc>
                  <a:txBody>
                    <a:bodyPr/>
                    <a:lstStyle/>
                    <a:p>
                      <a:pPr lvl="0" algn="ctr">
                        <a:buNone/>
                      </a:pPr>
                      <a:r>
                        <a:rPr lang="en-GB" sz="1600"/>
                        <a:t>98.64</a:t>
                      </a:r>
                    </a:p>
                  </a:txBody>
                  <a:tcPr/>
                </a:tc>
                <a:tc>
                  <a:txBody>
                    <a:bodyPr/>
                    <a:lstStyle/>
                    <a:p>
                      <a:pPr lvl="0" algn="ctr">
                        <a:buNone/>
                      </a:pPr>
                      <a:r>
                        <a:rPr lang="en-GB" sz="1600" dirty="0"/>
                        <a:t>98.0</a:t>
                      </a:r>
                    </a:p>
                  </a:txBody>
                  <a:tcPr/>
                </a:tc>
                <a:extLst>
                  <a:ext uri="{0D108BD9-81ED-4DB2-BD59-A6C34878D82A}">
                    <a16:rowId xmlns:a16="http://schemas.microsoft.com/office/drawing/2014/main" val="3961831167"/>
                  </a:ext>
                </a:extLst>
              </a:tr>
            </a:tbl>
          </a:graphicData>
        </a:graphic>
      </p:graphicFrame>
      <p:sp>
        <p:nvSpPr>
          <p:cNvPr id="2" name="Content Placeholder 1">
            <a:extLst>
              <a:ext uri="{FF2B5EF4-FFF2-40B4-BE49-F238E27FC236}">
                <a16:creationId xmlns:a16="http://schemas.microsoft.com/office/drawing/2014/main" id="{4156B32D-8169-612B-AD48-7E86030397CF}"/>
              </a:ext>
            </a:extLst>
          </p:cNvPr>
          <p:cNvSpPr>
            <a:spLocks noGrp="1"/>
          </p:cNvSpPr>
          <p:nvPr>
            <p:ph idx="13"/>
          </p:nvPr>
        </p:nvSpPr>
        <p:spPr>
          <a:xfrm>
            <a:off x="552628" y="2149814"/>
            <a:ext cx="5249507" cy="4023931"/>
          </a:xfrm>
        </p:spPr>
        <p:txBody>
          <a:bodyPr vert="horz" lIns="0" tIns="0" rIns="0" bIns="0" rtlCol="0" anchor="t">
            <a:normAutofit/>
          </a:bodyPr>
          <a:lstStyle/>
          <a:p>
            <a:pPr marL="285750" indent="-285750">
              <a:buChar char="•"/>
            </a:pPr>
            <a:r>
              <a:rPr lang="en-GB" dirty="0">
                <a:solidFill>
                  <a:srgbClr val="FFFFFF"/>
                </a:solidFill>
                <a:ea typeface="Source Sans Pro"/>
              </a:rPr>
              <a:t>Grade boundaries at qualification level for GCSE Geography</a:t>
            </a:r>
          </a:p>
          <a:p>
            <a:pPr marL="285750" indent="-285750">
              <a:buChar char="•"/>
            </a:pPr>
            <a:r>
              <a:rPr lang="en-GB" dirty="0">
                <a:solidFill>
                  <a:srgbClr val="FFFFFF"/>
                </a:solidFill>
                <a:ea typeface="Source Sans Pro"/>
              </a:rPr>
              <a:t>Cumulative percentages represent the percentage of students achieving that grade (and above)</a:t>
            </a:r>
          </a:p>
          <a:p>
            <a:pPr marL="285750" indent="-285750">
              <a:buChar char="•"/>
            </a:pPr>
            <a:r>
              <a:rPr lang="en-GB" dirty="0">
                <a:solidFill>
                  <a:srgbClr val="FFFFFF"/>
                </a:solidFill>
                <a:ea typeface="Source Sans Pro"/>
              </a:rPr>
              <a:t>Comparable statistics to 2023 outcomes</a:t>
            </a:r>
          </a:p>
          <a:p>
            <a:pPr marL="285750" indent="-285750">
              <a:buChar char="•"/>
            </a:pPr>
            <a:r>
              <a:rPr lang="en-GB" dirty="0">
                <a:solidFill>
                  <a:srgbClr val="FFFFFF"/>
                </a:solidFill>
                <a:ea typeface="Source Sans Pro"/>
              </a:rPr>
              <a:t>You can access notional grade boundaries at paper </a:t>
            </a:r>
            <a:r>
              <a:rPr lang="en-GB" dirty="0">
                <a:solidFill>
                  <a:schemeClr val="bg1"/>
                </a:solidFill>
                <a:ea typeface="Source Sans Pro"/>
              </a:rPr>
              <a:t>level </a:t>
            </a:r>
            <a:r>
              <a:rPr lang="en-GB" dirty="0">
                <a:solidFill>
                  <a:schemeClr val="bg1"/>
                </a:solidFill>
                <a:ea typeface="Source Sans Pro"/>
                <a:hlinkClick r:id="rId3">
                  <a:extLst>
                    <a:ext uri="{A12FA001-AC4F-418D-AE19-62706E023703}">
                      <ahyp:hlinkClr xmlns:ahyp="http://schemas.microsoft.com/office/drawing/2018/hyperlinkcolor" val="tx"/>
                    </a:ext>
                  </a:extLst>
                </a:hlinkClick>
              </a:rPr>
              <a:t>here</a:t>
            </a:r>
            <a:endParaRPr lang="en-GB" dirty="0">
              <a:solidFill>
                <a:srgbClr val="FFFFFF"/>
              </a:solidFill>
              <a:ea typeface="Source Sans Pro"/>
            </a:endParaRPr>
          </a:p>
        </p:txBody>
      </p:sp>
      <p:sp>
        <p:nvSpPr>
          <p:cNvPr id="6" name="TextBox 5">
            <a:extLst>
              <a:ext uri="{FF2B5EF4-FFF2-40B4-BE49-F238E27FC236}">
                <a16:creationId xmlns:a16="http://schemas.microsoft.com/office/drawing/2014/main" id="{F63482DF-1C30-95E4-5DF6-398D8709B05B}"/>
              </a:ext>
            </a:extLst>
          </p:cNvPr>
          <p:cNvSpPr txBox="1"/>
          <p:nvPr/>
        </p:nvSpPr>
        <p:spPr>
          <a:xfrm>
            <a:off x="6420119" y="678287"/>
            <a:ext cx="5168721" cy="8617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pPr>
            <a:r>
              <a:rPr lang="en-GB" sz="1400" b="1" dirty="0">
                <a:solidFill>
                  <a:srgbClr val="371376"/>
                </a:solidFill>
                <a:ea typeface="Source Sans Pro"/>
              </a:rPr>
              <a:t>AQA GCSE statistics 2024 with data from 2023 for comparison. The table shows the cumulative percentages at each grade. These are AQA only data: AQA outcomes are very similar to the national outcomes published by JCQ for all GCSE's in England</a:t>
            </a:r>
            <a:r>
              <a:rPr lang="en-GB" sz="1400" dirty="0">
                <a:ea typeface="Source Sans Pro"/>
              </a:rPr>
              <a:t>​.</a:t>
            </a:r>
            <a:endParaRPr lang="en-GB" sz="1400" dirty="0"/>
          </a:p>
        </p:txBody>
      </p:sp>
    </p:spTree>
    <p:extLst>
      <p:ext uri="{BB962C8B-B14F-4D97-AF65-F5344CB8AC3E}">
        <p14:creationId xmlns:p14="http://schemas.microsoft.com/office/powerpoint/2010/main" val="160101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B246-8CA7-4F6F-BFDC-B6476B292A2A}"/>
              </a:ext>
            </a:extLst>
          </p:cNvPr>
          <p:cNvSpPr>
            <a:spLocks noGrp="1"/>
          </p:cNvSpPr>
          <p:nvPr>
            <p:ph type="title"/>
          </p:nvPr>
        </p:nvSpPr>
        <p:spPr/>
        <p:txBody>
          <a:bodyPr>
            <a:normAutofit/>
          </a:bodyPr>
          <a:lstStyle/>
          <a:p>
            <a:r>
              <a:rPr lang="en-GB"/>
              <a:t>Lead examiner report highlights</a:t>
            </a:r>
          </a:p>
        </p:txBody>
      </p:sp>
      <p:sp>
        <p:nvSpPr>
          <p:cNvPr id="3" name="Slide Number Placeholder 2">
            <a:extLst>
              <a:ext uri="{FF2B5EF4-FFF2-40B4-BE49-F238E27FC236}">
                <a16:creationId xmlns:a16="http://schemas.microsoft.com/office/drawing/2014/main" id="{87149F53-FBF2-4805-AED1-3ACCBD85B913}"/>
              </a:ext>
            </a:extLst>
          </p:cNvPr>
          <p:cNvSpPr>
            <a:spLocks noGrp="1"/>
          </p:cNvSpPr>
          <p:nvPr>
            <p:ph type="sldNum" sz="quarter" idx="11"/>
          </p:nvPr>
        </p:nvSpPr>
        <p:spPr/>
        <p:txBody>
          <a:bodyPr/>
          <a:lstStyle/>
          <a:p>
            <a:fld id="{39C6B835-EB63-4AE7-9628-740A286606E4}" type="slidenum">
              <a:rPr lang="en-GB" smtClean="0"/>
              <a:pPr/>
              <a:t>14</a:t>
            </a:fld>
            <a:endParaRPr lang="en-GB"/>
          </a:p>
        </p:txBody>
      </p:sp>
    </p:spTree>
    <p:extLst>
      <p:ext uri="{BB962C8B-B14F-4D97-AF65-F5344CB8AC3E}">
        <p14:creationId xmlns:p14="http://schemas.microsoft.com/office/powerpoint/2010/main" val="150879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F984-F50D-BACB-DF80-25E43B671558}"/>
              </a:ext>
            </a:extLst>
          </p:cNvPr>
          <p:cNvSpPr>
            <a:spLocks noGrp="1"/>
          </p:cNvSpPr>
          <p:nvPr>
            <p:ph type="title"/>
          </p:nvPr>
        </p:nvSpPr>
        <p:spPr/>
        <p:txBody>
          <a:bodyPr/>
          <a:lstStyle/>
          <a:p>
            <a:r>
              <a:rPr lang="en-GB">
                <a:ea typeface="Source Sans Pro Black"/>
              </a:rPr>
              <a:t>Lead Examiner reports</a:t>
            </a:r>
            <a:endParaRPr lang="en-US"/>
          </a:p>
        </p:txBody>
      </p:sp>
      <p:sp>
        <p:nvSpPr>
          <p:cNvPr id="3" name="Footer Placeholder 2">
            <a:extLst>
              <a:ext uri="{FF2B5EF4-FFF2-40B4-BE49-F238E27FC236}">
                <a16:creationId xmlns:a16="http://schemas.microsoft.com/office/drawing/2014/main" id="{1EDCC79F-94EE-EF05-BCE1-022D40B4CF1C}"/>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0589E661-D6F6-5E7D-ED1A-FD3C0EA2B07B}"/>
              </a:ext>
            </a:extLst>
          </p:cNvPr>
          <p:cNvSpPr>
            <a:spLocks noGrp="1"/>
          </p:cNvSpPr>
          <p:nvPr>
            <p:ph type="sldNum" sz="quarter" idx="12"/>
          </p:nvPr>
        </p:nvSpPr>
        <p:spPr/>
        <p:txBody>
          <a:bodyPr/>
          <a:lstStyle/>
          <a:p>
            <a:fld id="{39C6B835-EB63-4AE7-9628-740A286606E4}" type="slidenum">
              <a:rPr lang="en-GB" smtClean="0"/>
              <a:t>15</a:t>
            </a:fld>
            <a:endParaRPr lang="en-GB"/>
          </a:p>
        </p:txBody>
      </p:sp>
      <p:sp>
        <p:nvSpPr>
          <p:cNvPr id="5" name="Content Placeholder 4">
            <a:extLst>
              <a:ext uri="{FF2B5EF4-FFF2-40B4-BE49-F238E27FC236}">
                <a16:creationId xmlns:a16="http://schemas.microsoft.com/office/drawing/2014/main" id="{D53C7943-AA0B-FA15-7A75-502F9D7943C1}"/>
              </a:ext>
            </a:extLst>
          </p:cNvPr>
          <p:cNvSpPr>
            <a:spLocks noGrp="1"/>
          </p:cNvSpPr>
          <p:nvPr>
            <p:ph idx="1"/>
          </p:nvPr>
        </p:nvSpPr>
        <p:spPr/>
        <p:txBody>
          <a:bodyPr vert="horz" lIns="0" tIns="0" rIns="0" bIns="0" rtlCol="0" anchor="t">
            <a:normAutofit/>
          </a:bodyPr>
          <a:lstStyle/>
          <a:p>
            <a:pPr marL="285750" indent="-285750">
              <a:buChar char="•"/>
            </a:pPr>
            <a:r>
              <a:rPr lang="en-GB">
                <a:ea typeface="Source Sans Pro"/>
              </a:rPr>
              <a:t>This year we've worked hard on improving the quality of these reports.</a:t>
            </a:r>
          </a:p>
          <a:p>
            <a:pPr marL="285750" indent="-285750">
              <a:buChar char="•"/>
            </a:pPr>
            <a:r>
              <a:rPr lang="en-GB">
                <a:ea typeface="Source Sans Pro"/>
              </a:rPr>
              <a:t>They now include example answers and commentaries and are grouped by question type and Assessment Objectives (AOs).</a:t>
            </a:r>
          </a:p>
          <a:p>
            <a:pPr marL="285750" indent="-285750">
              <a:buChar char="•"/>
            </a:pPr>
            <a:r>
              <a:rPr lang="en-GB">
                <a:ea typeface="Source Sans Pro"/>
              </a:rPr>
              <a:t>This should mean it's more user friendly and allow you to see real student answers to questions that exemplify the point the lead examiner is making.</a:t>
            </a:r>
          </a:p>
        </p:txBody>
      </p:sp>
      <p:pic>
        <p:nvPicPr>
          <p:cNvPr id="9" name="Picture 8" descr="A screenshot of a cell phone&#10;&#10;Description automatically generated">
            <a:extLst>
              <a:ext uri="{FF2B5EF4-FFF2-40B4-BE49-F238E27FC236}">
                <a16:creationId xmlns:a16="http://schemas.microsoft.com/office/drawing/2014/main" id="{A1180487-E008-7B06-93A4-3E7A1B8E2A4A}"/>
              </a:ext>
            </a:extLst>
          </p:cNvPr>
          <p:cNvPicPr>
            <a:picLocks noChangeAspect="1"/>
          </p:cNvPicPr>
          <p:nvPr/>
        </p:nvPicPr>
        <p:blipFill>
          <a:blip r:embed="rId3"/>
          <a:stretch>
            <a:fillRect/>
          </a:stretch>
        </p:blipFill>
        <p:spPr>
          <a:xfrm>
            <a:off x="6544480" y="552651"/>
            <a:ext cx="3599914" cy="3423768"/>
          </a:xfrm>
          <a:prstGeom prst="rect">
            <a:avLst/>
          </a:prstGeom>
          <a:ln>
            <a:solidFill>
              <a:schemeClr val="tx1"/>
            </a:solidFill>
          </a:ln>
        </p:spPr>
      </p:pic>
      <p:pic>
        <p:nvPicPr>
          <p:cNvPr id="10" name="Picture 9" descr="A close-up of a text&#10;&#10;Description automatically generated">
            <a:extLst>
              <a:ext uri="{FF2B5EF4-FFF2-40B4-BE49-F238E27FC236}">
                <a16:creationId xmlns:a16="http://schemas.microsoft.com/office/drawing/2014/main" id="{F2D33581-072B-253A-A570-FDB848830C85}"/>
              </a:ext>
            </a:extLst>
          </p:cNvPr>
          <p:cNvPicPr>
            <a:picLocks noChangeAspect="1"/>
          </p:cNvPicPr>
          <p:nvPr/>
        </p:nvPicPr>
        <p:blipFill>
          <a:blip r:embed="rId4"/>
          <a:stretch>
            <a:fillRect/>
          </a:stretch>
        </p:blipFill>
        <p:spPr>
          <a:xfrm>
            <a:off x="8043258" y="3331135"/>
            <a:ext cx="3585962" cy="2664184"/>
          </a:xfrm>
          <a:prstGeom prst="rect">
            <a:avLst/>
          </a:prstGeom>
          <a:ln>
            <a:solidFill>
              <a:schemeClr val="tx1"/>
            </a:solidFill>
          </a:ln>
        </p:spPr>
      </p:pic>
    </p:spTree>
    <p:extLst>
      <p:ext uri="{BB962C8B-B14F-4D97-AF65-F5344CB8AC3E}">
        <p14:creationId xmlns:p14="http://schemas.microsoft.com/office/powerpoint/2010/main" val="312316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0A804-678A-357A-CFE7-A702B5A07778}"/>
              </a:ext>
            </a:extLst>
          </p:cNvPr>
          <p:cNvSpPr>
            <a:spLocks noGrp="1"/>
          </p:cNvSpPr>
          <p:nvPr>
            <p:ph type="body" sz="quarter" idx="12"/>
          </p:nvPr>
        </p:nvSpPr>
        <p:spPr/>
        <p:txBody>
          <a:bodyPr vert="horz" lIns="0" tIns="0" rIns="0" bIns="0" rtlCol="0" anchor="t">
            <a:normAutofit/>
          </a:bodyPr>
          <a:lstStyle/>
          <a:p>
            <a:pPr marL="285750" indent="-285750">
              <a:buChar char="•"/>
            </a:pPr>
            <a:r>
              <a:rPr lang="en-GB" sz="1300" dirty="0">
                <a:ea typeface="Source Sans Pro"/>
              </a:rPr>
              <a:t>More students were able to handle the wide variety of ways in which geographical data was presented to them. </a:t>
            </a:r>
            <a:endParaRPr lang="en-US" sz="1300" dirty="0">
              <a:ea typeface="Source Sans Pro"/>
            </a:endParaRPr>
          </a:p>
          <a:p>
            <a:pPr marL="285750" indent="-285750">
              <a:buChar char="•"/>
            </a:pPr>
            <a:r>
              <a:rPr lang="en-GB" sz="1300" dirty="0">
                <a:ea typeface="Source Sans Pro"/>
              </a:rPr>
              <a:t>Students were able to bring reasonable knowledge of geographical content and application of understanding to figures.</a:t>
            </a:r>
          </a:p>
          <a:p>
            <a:pPr marL="285750" indent="-285750">
              <a:buChar char="•"/>
            </a:pPr>
            <a:r>
              <a:rPr lang="en-GB" sz="1300" dirty="0">
                <a:ea typeface="Source Sans Pro"/>
              </a:rPr>
              <a:t>More students introduced pertinent case study material in support of answers particularly where this was stated as a requirement </a:t>
            </a:r>
          </a:p>
          <a:p>
            <a:pPr marL="285750" indent="-285750">
              <a:buChar char="•"/>
            </a:pPr>
            <a:endParaRPr lang="en-GB" sz="1300" dirty="0">
              <a:ea typeface="Source Sans Pro"/>
            </a:endParaRPr>
          </a:p>
          <a:p>
            <a:pPr marL="285750" indent="-285750">
              <a:buChar char="•"/>
            </a:pPr>
            <a:endParaRPr lang="en-GB" sz="1300" dirty="0">
              <a:ea typeface="Source Sans Pro"/>
            </a:endParaRPr>
          </a:p>
          <a:p>
            <a:pPr marL="285750" indent="-285750">
              <a:buChar char="•"/>
            </a:pPr>
            <a:endParaRPr lang="en-GB" sz="1300" dirty="0">
              <a:ea typeface="Source Sans Pro"/>
            </a:endParaRPr>
          </a:p>
          <a:p>
            <a:endParaRPr lang="en-GB" sz="1300" dirty="0">
              <a:ea typeface="Source Sans Pro"/>
            </a:endParaRPr>
          </a:p>
        </p:txBody>
      </p:sp>
      <p:sp>
        <p:nvSpPr>
          <p:cNvPr id="7" name="Content Placeholder 6">
            <a:extLst>
              <a:ext uri="{FF2B5EF4-FFF2-40B4-BE49-F238E27FC236}">
                <a16:creationId xmlns:a16="http://schemas.microsoft.com/office/drawing/2014/main" id="{B1D9B789-750A-65C2-011D-5B706DE12983}"/>
              </a:ext>
            </a:extLst>
          </p:cNvPr>
          <p:cNvSpPr>
            <a:spLocks noGrp="1"/>
          </p:cNvSpPr>
          <p:nvPr>
            <p:ph type="body" sz="quarter" idx="16"/>
          </p:nvPr>
        </p:nvSpPr>
        <p:spPr/>
        <p:txBody>
          <a:bodyPr vert="horz" lIns="0" tIns="0" rIns="0" bIns="0" rtlCol="0" anchor="t">
            <a:normAutofit/>
          </a:bodyPr>
          <a:lstStyle/>
          <a:p>
            <a:pPr marL="285750" indent="-285750">
              <a:buChar char="•"/>
            </a:pPr>
            <a:r>
              <a:rPr lang="en-GB" sz="1300" dirty="0">
                <a:ea typeface="Source Sans Pro"/>
              </a:rPr>
              <a:t>Case study information was often well known and utilised well to evidence answers.</a:t>
            </a:r>
          </a:p>
          <a:p>
            <a:pPr marL="285750" indent="-285750">
              <a:buChar char="•"/>
            </a:pPr>
            <a:r>
              <a:rPr lang="en-GB" sz="1300" dirty="0">
                <a:ea typeface="Source Sans Pro"/>
              </a:rPr>
              <a:t>At the top end, students were really engaging with the question set and not relying on pre-learned answers.</a:t>
            </a:r>
          </a:p>
          <a:p>
            <a:pPr marL="285750" indent="-285750">
              <a:buChar char="•"/>
            </a:pPr>
            <a:r>
              <a:rPr lang="en-GB" sz="1300" dirty="0">
                <a:ea typeface="Source Sans Pro"/>
              </a:rPr>
              <a:t>The way students engage with figures in questions of all kinds is improving.</a:t>
            </a:r>
          </a:p>
          <a:p>
            <a:pPr marL="285750" indent="-285750">
              <a:buChar char="•"/>
            </a:pPr>
            <a:r>
              <a:rPr lang="en-GB" sz="1300" dirty="0">
                <a:ea typeface="Source Sans Pro"/>
              </a:rPr>
              <a:t>Geographical and mathematical skills were generally done well.</a:t>
            </a:r>
          </a:p>
          <a:p>
            <a:pPr marL="285750" indent="-285750">
              <a:buChar char="•"/>
            </a:pPr>
            <a:endParaRPr lang="en-GB" sz="1300" dirty="0">
              <a:ea typeface="Source Sans Pro"/>
            </a:endParaRPr>
          </a:p>
        </p:txBody>
      </p:sp>
      <p:sp>
        <p:nvSpPr>
          <p:cNvPr id="8" name="Text Placeholder 7">
            <a:extLst>
              <a:ext uri="{FF2B5EF4-FFF2-40B4-BE49-F238E27FC236}">
                <a16:creationId xmlns:a16="http://schemas.microsoft.com/office/drawing/2014/main" id="{60634CCE-49E9-F0E7-5A87-0247F96F4F0E}"/>
              </a:ext>
            </a:extLst>
          </p:cNvPr>
          <p:cNvSpPr>
            <a:spLocks noGrp="1"/>
          </p:cNvSpPr>
          <p:nvPr>
            <p:ph type="body" sz="quarter" idx="18"/>
          </p:nvPr>
        </p:nvSpPr>
        <p:spPr/>
        <p:txBody>
          <a:bodyPr vert="horz" lIns="0" tIns="0" rIns="0" bIns="0" rtlCol="0" anchor="t">
            <a:noAutofit/>
          </a:bodyPr>
          <a:lstStyle/>
          <a:p>
            <a:pPr marL="285750" indent="-285750">
              <a:buChar char="•"/>
            </a:pPr>
            <a:r>
              <a:rPr lang="en-GB" sz="1300" dirty="0">
                <a:ea typeface="Source Sans Pro"/>
              </a:rPr>
              <a:t>Many students really excelled at engaging with the theme of the issue evaluation.</a:t>
            </a:r>
          </a:p>
          <a:p>
            <a:pPr marL="285750" indent="-285750">
              <a:buChar char="•"/>
            </a:pPr>
            <a:r>
              <a:rPr lang="en-GB" sz="1300" dirty="0">
                <a:ea typeface="Source Sans Pro"/>
              </a:rPr>
              <a:t>Students were better able to describe the Physical Geography of the area using the OS map extract than previously.</a:t>
            </a:r>
          </a:p>
          <a:p>
            <a:pPr marL="285750" indent="-285750">
              <a:buFont typeface="Arial" panose="020B0604020202020204" pitchFamily="34" charset="0"/>
              <a:buChar char="•"/>
            </a:pPr>
            <a:r>
              <a:rPr lang="en-GB" sz="1300" dirty="0">
                <a:ea typeface="Source Sans Pro"/>
              </a:rPr>
              <a:t>Overall, students seemed much more engaged with the fieldwork this series, and this was evident in the outcomes  - More students seemed able to respond to questions.</a:t>
            </a:r>
          </a:p>
        </p:txBody>
      </p:sp>
      <p:sp>
        <p:nvSpPr>
          <p:cNvPr id="6" name="Content Placeholder 5">
            <a:extLst>
              <a:ext uri="{FF2B5EF4-FFF2-40B4-BE49-F238E27FC236}">
                <a16:creationId xmlns:a16="http://schemas.microsoft.com/office/drawing/2014/main" id="{ED3C7290-742B-810E-DBF4-CC2F7ECDF48E}"/>
              </a:ext>
            </a:extLst>
          </p:cNvPr>
          <p:cNvSpPr>
            <a:spLocks noGrp="1"/>
          </p:cNvSpPr>
          <p:nvPr>
            <p:ph type="body" sz="quarter" idx="14"/>
          </p:nvPr>
        </p:nvSpPr>
        <p:spPr/>
        <p:txBody>
          <a:bodyPr/>
          <a:lstStyle/>
          <a:p>
            <a:r>
              <a:rPr lang="en-GB">
                <a:ea typeface="Source Sans Pro Semibold"/>
              </a:rPr>
              <a:t>Paper 1</a:t>
            </a:r>
            <a:endParaRPr lang="en-GB"/>
          </a:p>
        </p:txBody>
      </p:sp>
      <p:sp>
        <p:nvSpPr>
          <p:cNvPr id="2" name="Title 1">
            <a:extLst>
              <a:ext uri="{FF2B5EF4-FFF2-40B4-BE49-F238E27FC236}">
                <a16:creationId xmlns:a16="http://schemas.microsoft.com/office/drawing/2014/main" id="{87280451-E169-AB44-3519-6A2BFC92A66C}"/>
              </a:ext>
            </a:extLst>
          </p:cNvPr>
          <p:cNvSpPr>
            <a:spLocks noGrp="1"/>
          </p:cNvSpPr>
          <p:nvPr>
            <p:ph type="title"/>
          </p:nvPr>
        </p:nvSpPr>
        <p:spPr/>
        <p:txBody>
          <a:bodyPr/>
          <a:lstStyle/>
          <a:p>
            <a:r>
              <a:rPr lang="en-GB" dirty="0">
                <a:ea typeface="Source Sans Pro Black"/>
              </a:rPr>
              <a:t>Areas where students excelled </a:t>
            </a:r>
            <a:endParaRPr lang="en-GB" dirty="0"/>
          </a:p>
        </p:txBody>
      </p:sp>
      <p:sp>
        <p:nvSpPr>
          <p:cNvPr id="3" name="Footer Placeholder 2">
            <a:extLst>
              <a:ext uri="{FF2B5EF4-FFF2-40B4-BE49-F238E27FC236}">
                <a16:creationId xmlns:a16="http://schemas.microsoft.com/office/drawing/2014/main" id="{5C2EEDB8-8B72-DE13-5844-75FF25979D05}"/>
              </a:ext>
            </a:extLst>
          </p:cNvPr>
          <p:cNvSpPr>
            <a:spLocks noGrp="1"/>
          </p:cNvSpPr>
          <p:nvPr>
            <p:ph type="ftr" sz="quarter" idx="10"/>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FDA467D3-3070-EAC0-B392-6218834CCCD5}"/>
              </a:ext>
            </a:extLst>
          </p:cNvPr>
          <p:cNvSpPr>
            <a:spLocks noGrp="1"/>
          </p:cNvSpPr>
          <p:nvPr>
            <p:ph type="sldNum" sz="quarter" idx="11"/>
          </p:nvPr>
        </p:nvSpPr>
        <p:spPr/>
        <p:txBody>
          <a:bodyPr/>
          <a:lstStyle/>
          <a:p>
            <a:fld id="{39C6B835-EB63-4AE7-9628-740A286606E4}" type="slidenum">
              <a:rPr lang="en-GB" smtClean="0"/>
              <a:pPr/>
              <a:t>16</a:t>
            </a:fld>
            <a:endParaRPr lang="en-GB"/>
          </a:p>
        </p:txBody>
      </p:sp>
      <p:sp>
        <p:nvSpPr>
          <p:cNvPr id="9" name="Text Placeholder 8">
            <a:extLst>
              <a:ext uri="{FF2B5EF4-FFF2-40B4-BE49-F238E27FC236}">
                <a16:creationId xmlns:a16="http://schemas.microsoft.com/office/drawing/2014/main" id="{2AB968A4-8316-5DAB-E7B0-C61F7496E842}"/>
              </a:ext>
            </a:extLst>
          </p:cNvPr>
          <p:cNvSpPr>
            <a:spLocks noGrp="1"/>
          </p:cNvSpPr>
          <p:nvPr>
            <p:ph type="body" sz="quarter" idx="19"/>
          </p:nvPr>
        </p:nvSpPr>
        <p:spPr/>
        <p:txBody>
          <a:bodyPr/>
          <a:lstStyle/>
          <a:p>
            <a:r>
              <a:rPr lang="en-GB">
                <a:ea typeface="Source Sans Pro Semibold"/>
              </a:rPr>
              <a:t>Paper 2</a:t>
            </a:r>
            <a:endParaRPr lang="en-GB"/>
          </a:p>
        </p:txBody>
      </p:sp>
      <p:sp>
        <p:nvSpPr>
          <p:cNvPr id="10" name="Text Placeholder 9">
            <a:extLst>
              <a:ext uri="{FF2B5EF4-FFF2-40B4-BE49-F238E27FC236}">
                <a16:creationId xmlns:a16="http://schemas.microsoft.com/office/drawing/2014/main" id="{CA90AF20-3F07-7287-8E3D-7C6367D29554}"/>
              </a:ext>
            </a:extLst>
          </p:cNvPr>
          <p:cNvSpPr>
            <a:spLocks noGrp="1"/>
          </p:cNvSpPr>
          <p:nvPr>
            <p:ph type="body" sz="quarter" idx="20"/>
          </p:nvPr>
        </p:nvSpPr>
        <p:spPr/>
        <p:txBody>
          <a:bodyPr/>
          <a:lstStyle/>
          <a:p>
            <a:r>
              <a:rPr lang="en-GB">
                <a:ea typeface="Source Sans Pro Semibold"/>
              </a:rPr>
              <a:t>Paper 3</a:t>
            </a:r>
            <a:endParaRPr lang="en-GB"/>
          </a:p>
        </p:txBody>
      </p:sp>
    </p:spTree>
    <p:extLst>
      <p:ext uri="{BB962C8B-B14F-4D97-AF65-F5344CB8AC3E}">
        <p14:creationId xmlns:p14="http://schemas.microsoft.com/office/powerpoint/2010/main" val="319168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AB968A4-8316-5DAB-E7B0-C61F7496E842}"/>
              </a:ext>
            </a:extLst>
          </p:cNvPr>
          <p:cNvSpPr>
            <a:spLocks noGrp="1"/>
          </p:cNvSpPr>
          <p:nvPr>
            <p:ph type="body" sz="quarter" idx="19"/>
          </p:nvPr>
        </p:nvSpPr>
        <p:spPr/>
        <p:txBody>
          <a:bodyPr/>
          <a:lstStyle/>
          <a:p>
            <a:r>
              <a:rPr lang="en-GB">
                <a:ea typeface="Source Sans Pro Semibold"/>
              </a:rPr>
              <a:t>Paper 2</a:t>
            </a:r>
            <a:endParaRPr lang="en-GB"/>
          </a:p>
        </p:txBody>
      </p:sp>
      <p:sp>
        <p:nvSpPr>
          <p:cNvPr id="10" name="Text Placeholder 9">
            <a:extLst>
              <a:ext uri="{FF2B5EF4-FFF2-40B4-BE49-F238E27FC236}">
                <a16:creationId xmlns:a16="http://schemas.microsoft.com/office/drawing/2014/main" id="{CA90AF20-3F07-7287-8E3D-7C6367D29554}"/>
              </a:ext>
            </a:extLst>
          </p:cNvPr>
          <p:cNvSpPr>
            <a:spLocks noGrp="1"/>
          </p:cNvSpPr>
          <p:nvPr>
            <p:ph type="body" sz="quarter" idx="20"/>
          </p:nvPr>
        </p:nvSpPr>
        <p:spPr/>
        <p:txBody>
          <a:bodyPr/>
          <a:lstStyle/>
          <a:p>
            <a:r>
              <a:rPr lang="en-GB">
                <a:ea typeface="Source Sans Pro Semibold"/>
              </a:rPr>
              <a:t>Paper 3</a:t>
            </a:r>
            <a:endParaRPr lang="en-GB"/>
          </a:p>
        </p:txBody>
      </p:sp>
      <p:sp>
        <p:nvSpPr>
          <p:cNvPr id="5" name="Content Placeholder 4">
            <a:extLst>
              <a:ext uri="{FF2B5EF4-FFF2-40B4-BE49-F238E27FC236}">
                <a16:creationId xmlns:a16="http://schemas.microsoft.com/office/drawing/2014/main" id="{0670A804-678A-357A-CFE7-A702B5A07778}"/>
              </a:ext>
            </a:extLst>
          </p:cNvPr>
          <p:cNvSpPr>
            <a:spLocks noGrp="1"/>
          </p:cNvSpPr>
          <p:nvPr>
            <p:ph type="body" sz="quarter" idx="12"/>
          </p:nvPr>
        </p:nvSpPr>
        <p:spPr/>
        <p:txBody>
          <a:bodyPr vert="horz" lIns="0" tIns="0" rIns="0" bIns="0" rtlCol="0" anchor="t">
            <a:normAutofit/>
          </a:bodyPr>
          <a:lstStyle/>
          <a:p>
            <a:pPr marL="285750" indent="-285750">
              <a:buChar char="•"/>
            </a:pPr>
            <a:r>
              <a:rPr lang="en-GB" sz="1300" dirty="0">
                <a:ea typeface="Source Sans Pro"/>
              </a:rPr>
              <a:t>Understanding of physical processes was often confused, and recognition of landforms shown on photographs was limited (3.6, 4.6 and 5.6).</a:t>
            </a:r>
            <a:endParaRPr lang="en-US" sz="1300" dirty="0">
              <a:ea typeface="Source Sans Pro"/>
            </a:endParaRPr>
          </a:p>
          <a:p>
            <a:pPr marL="285750" indent="-285750">
              <a:buChar char="•"/>
            </a:pPr>
            <a:r>
              <a:rPr lang="en-GB" sz="1300" dirty="0">
                <a:ea typeface="Source Sans Pro"/>
              </a:rPr>
              <a:t>Some students remain confused by key command words such as explain, compare, suggest and discuss.</a:t>
            </a:r>
          </a:p>
          <a:p>
            <a:pPr marL="285750" indent="-285750">
              <a:buChar char="•"/>
            </a:pPr>
            <a:r>
              <a:rPr lang="en-GB" sz="1300" dirty="0">
                <a:ea typeface="Source Sans Pro"/>
              </a:rPr>
              <a:t>Basic map skills proved a challenge for many, including the description of relief and drainage or the description of coastal features.</a:t>
            </a:r>
          </a:p>
        </p:txBody>
      </p:sp>
      <p:sp>
        <p:nvSpPr>
          <p:cNvPr id="7" name="Content Placeholder 6">
            <a:extLst>
              <a:ext uri="{FF2B5EF4-FFF2-40B4-BE49-F238E27FC236}">
                <a16:creationId xmlns:a16="http://schemas.microsoft.com/office/drawing/2014/main" id="{B1D9B789-750A-65C2-011D-5B706DE12983}"/>
              </a:ext>
            </a:extLst>
          </p:cNvPr>
          <p:cNvSpPr>
            <a:spLocks noGrp="1"/>
          </p:cNvSpPr>
          <p:nvPr>
            <p:ph type="body" sz="quarter" idx="16"/>
          </p:nvPr>
        </p:nvSpPr>
        <p:spPr/>
        <p:txBody>
          <a:bodyPr vert="horz" lIns="0" tIns="0" rIns="0" bIns="0" rtlCol="0" anchor="t">
            <a:noAutofit/>
          </a:bodyPr>
          <a:lstStyle/>
          <a:p>
            <a:pPr marL="285750" indent="-285750">
              <a:buChar char="•"/>
            </a:pPr>
            <a:r>
              <a:rPr lang="en-GB" sz="1300" dirty="0">
                <a:ea typeface="Source Sans Pro"/>
              </a:rPr>
              <a:t>Whilst the way students engage with figures is improving, it's still a challenge in responding to AO2/AO3 questions.</a:t>
            </a:r>
            <a:endParaRPr lang="en-US" sz="1300" dirty="0"/>
          </a:p>
          <a:p>
            <a:pPr marL="285750" indent="-285750">
              <a:buChar char="•"/>
            </a:pPr>
            <a:r>
              <a:rPr lang="en-GB" sz="1300" dirty="0">
                <a:ea typeface="Source Sans Pro"/>
              </a:rPr>
              <a:t>Many were unable to locate their LIC/NEE case study on the world map.</a:t>
            </a:r>
          </a:p>
          <a:p>
            <a:pPr marL="285750" indent="-285750">
              <a:buChar char="•"/>
            </a:pPr>
            <a:r>
              <a:rPr lang="en-GB" sz="1300" dirty="0">
                <a:ea typeface="Source Sans Pro"/>
              </a:rPr>
              <a:t>In the 9-mark questions (1.11 and 02.9) students struggled decoding the question and responding appropriately to the command word. These questions required an element of reorganising knowledge to be able to apply it correctly (AO3).</a:t>
            </a:r>
          </a:p>
        </p:txBody>
      </p:sp>
      <p:sp>
        <p:nvSpPr>
          <p:cNvPr id="8" name="Text Placeholder 7">
            <a:extLst>
              <a:ext uri="{FF2B5EF4-FFF2-40B4-BE49-F238E27FC236}">
                <a16:creationId xmlns:a16="http://schemas.microsoft.com/office/drawing/2014/main" id="{60634CCE-49E9-F0E7-5A87-0247F96F4F0E}"/>
              </a:ext>
            </a:extLst>
          </p:cNvPr>
          <p:cNvSpPr>
            <a:spLocks noGrp="1"/>
          </p:cNvSpPr>
          <p:nvPr>
            <p:ph type="body" sz="quarter" idx="18"/>
          </p:nvPr>
        </p:nvSpPr>
        <p:spPr/>
        <p:txBody>
          <a:bodyPr vert="horz" lIns="0" tIns="0" rIns="0" bIns="0" rtlCol="0" anchor="t">
            <a:noAutofit/>
          </a:bodyPr>
          <a:lstStyle/>
          <a:p>
            <a:pPr marL="285750" indent="-285750">
              <a:buChar char="•"/>
            </a:pPr>
            <a:r>
              <a:rPr lang="en-GB" sz="1300" dirty="0">
                <a:ea typeface="Source Sans Pro"/>
              </a:rPr>
              <a:t>Students seem to struggle to use evidence to develop a point or idea in many 2–3-mark questions (01.2; 04.4; 05.2 and 05.3).</a:t>
            </a:r>
          </a:p>
          <a:p>
            <a:pPr marL="285750" indent="-285750">
              <a:buChar char="•"/>
            </a:pPr>
            <a:r>
              <a:rPr lang="en-GB" sz="1300" dirty="0">
                <a:ea typeface="Source Sans Pro"/>
              </a:rPr>
              <a:t>Whilst there is an improvement in how students engage with the pre-release booklet, many are simply lifting material without explanation.</a:t>
            </a:r>
          </a:p>
          <a:p>
            <a:pPr marL="285750" indent="-285750">
              <a:buChar char="•"/>
            </a:pPr>
            <a:r>
              <a:rPr lang="en-GB" sz="1300" dirty="0">
                <a:ea typeface="Source Sans Pro"/>
              </a:rPr>
              <a:t>Some students selecting evidence from the incorrect enquiry.</a:t>
            </a:r>
          </a:p>
          <a:p>
            <a:pPr marL="285750" indent="-285750">
              <a:buChar char="•"/>
            </a:pPr>
            <a:r>
              <a:rPr lang="en-GB" sz="1300" dirty="0">
                <a:ea typeface="Source Sans Pro"/>
              </a:rPr>
              <a:t>Students struggled to recall their fieldwork titles</a:t>
            </a:r>
          </a:p>
          <a:p>
            <a:pPr marL="285750" indent="-285750">
              <a:buChar char="•"/>
            </a:pPr>
            <a:endParaRPr lang="en-GB" sz="1300" dirty="0">
              <a:ea typeface="Source Sans Pro"/>
            </a:endParaRPr>
          </a:p>
          <a:p>
            <a:pPr marL="285750" indent="-285750">
              <a:buChar char="•"/>
            </a:pPr>
            <a:endParaRPr lang="en-GB" sz="1300" dirty="0">
              <a:ea typeface="Source Sans Pro"/>
            </a:endParaRPr>
          </a:p>
        </p:txBody>
      </p:sp>
      <p:sp>
        <p:nvSpPr>
          <p:cNvPr id="6" name="Content Placeholder 5">
            <a:extLst>
              <a:ext uri="{FF2B5EF4-FFF2-40B4-BE49-F238E27FC236}">
                <a16:creationId xmlns:a16="http://schemas.microsoft.com/office/drawing/2014/main" id="{ED3C7290-742B-810E-DBF4-CC2F7ECDF48E}"/>
              </a:ext>
            </a:extLst>
          </p:cNvPr>
          <p:cNvSpPr>
            <a:spLocks noGrp="1"/>
          </p:cNvSpPr>
          <p:nvPr>
            <p:ph type="body" sz="quarter" idx="14"/>
          </p:nvPr>
        </p:nvSpPr>
        <p:spPr/>
        <p:txBody>
          <a:bodyPr/>
          <a:lstStyle/>
          <a:p>
            <a:r>
              <a:rPr lang="en-GB">
                <a:ea typeface="Source Sans Pro Semibold"/>
              </a:rPr>
              <a:t>Paper 1</a:t>
            </a:r>
            <a:endParaRPr lang="en-GB"/>
          </a:p>
        </p:txBody>
      </p:sp>
      <p:sp>
        <p:nvSpPr>
          <p:cNvPr id="2" name="Title 1">
            <a:extLst>
              <a:ext uri="{FF2B5EF4-FFF2-40B4-BE49-F238E27FC236}">
                <a16:creationId xmlns:a16="http://schemas.microsoft.com/office/drawing/2014/main" id="{87280451-E169-AB44-3519-6A2BFC92A66C}"/>
              </a:ext>
            </a:extLst>
          </p:cNvPr>
          <p:cNvSpPr>
            <a:spLocks noGrp="1"/>
          </p:cNvSpPr>
          <p:nvPr>
            <p:ph type="title"/>
          </p:nvPr>
        </p:nvSpPr>
        <p:spPr/>
        <p:txBody>
          <a:bodyPr/>
          <a:lstStyle/>
          <a:p>
            <a:r>
              <a:rPr lang="en-GB">
                <a:ea typeface="Source Sans Pro Black"/>
              </a:rPr>
              <a:t>Areas where students struggled </a:t>
            </a:r>
            <a:endParaRPr lang="en-GB"/>
          </a:p>
        </p:txBody>
      </p:sp>
      <p:sp>
        <p:nvSpPr>
          <p:cNvPr id="3" name="Footer Placeholder 2">
            <a:extLst>
              <a:ext uri="{FF2B5EF4-FFF2-40B4-BE49-F238E27FC236}">
                <a16:creationId xmlns:a16="http://schemas.microsoft.com/office/drawing/2014/main" id="{5C2EEDB8-8B72-DE13-5844-75FF25979D05}"/>
              </a:ext>
            </a:extLst>
          </p:cNvPr>
          <p:cNvSpPr>
            <a:spLocks noGrp="1"/>
          </p:cNvSpPr>
          <p:nvPr>
            <p:ph type="ftr" sz="quarter" idx="10"/>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FDA467D3-3070-EAC0-B392-6218834CCCD5}"/>
              </a:ext>
            </a:extLst>
          </p:cNvPr>
          <p:cNvSpPr>
            <a:spLocks noGrp="1"/>
          </p:cNvSpPr>
          <p:nvPr>
            <p:ph type="sldNum" sz="quarter" idx="11"/>
          </p:nvPr>
        </p:nvSpPr>
        <p:spPr/>
        <p:txBody>
          <a:bodyPr/>
          <a:lstStyle/>
          <a:p>
            <a:fld id="{39C6B835-EB63-4AE7-9628-740A286606E4}" type="slidenum">
              <a:rPr lang="en-GB" smtClean="0"/>
              <a:pPr/>
              <a:t>17</a:t>
            </a:fld>
            <a:endParaRPr lang="en-GB"/>
          </a:p>
        </p:txBody>
      </p:sp>
    </p:spTree>
    <p:extLst>
      <p:ext uri="{BB962C8B-B14F-4D97-AF65-F5344CB8AC3E}">
        <p14:creationId xmlns:p14="http://schemas.microsoft.com/office/powerpoint/2010/main" val="240108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8189-504E-BBCC-9939-B3654D0EF341}"/>
              </a:ext>
            </a:extLst>
          </p:cNvPr>
          <p:cNvSpPr>
            <a:spLocks noGrp="1"/>
          </p:cNvSpPr>
          <p:nvPr>
            <p:ph type="title"/>
          </p:nvPr>
        </p:nvSpPr>
        <p:spPr/>
        <p:txBody>
          <a:bodyPr/>
          <a:lstStyle/>
          <a:p>
            <a:r>
              <a:rPr lang="en-GB" dirty="0"/>
              <a:t>Key areas for improvement </a:t>
            </a:r>
          </a:p>
        </p:txBody>
      </p:sp>
      <p:sp>
        <p:nvSpPr>
          <p:cNvPr id="3" name="Slide Number Placeholder 2">
            <a:extLst>
              <a:ext uri="{FF2B5EF4-FFF2-40B4-BE49-F238E27FC236}">
                <a16:creationId xmlns:a16="http://schemas.microsoft.com/office/drawing/2014/main" id="{5564E73D-1DAA-5B3E-2E53-42ADFEF78866}"/>
              </a:ext>
            </a:extLst>
          </p:cNvPr>
          <p:cNvSpPr>
            <a:spLocks noGrp="1"/>
          </p:cNvSpPr>
          <p:nvPr>
            <p:ph type="sldNum" sz="quarter" idx="11"/>
          </p:nvPr>
        </p:nvSpPr>
        <p:spPr/>
        <p:txBody>
          <a:bodyPr/>
          <a:lstStyle/>
          <a:p>
            <a:fld id="{39C6B835-EB63-4AE7-9628-740A286606E4}" type="slidenum">
              <a:rPr lang="en-GB" smtClean="0"/>
              <a:pPr/>
              <a:t>18</a:t>
            </a:fld>
            <a:endParaRPr lang="en-GB"/>
          </a:p>
        </p:txBody>
      </p:sp>
    </p:spTree>
    <p:extLst>
      <p:ext uri="{BB962C8B-B14F-4D97-AF65-F5344CB8AC3E}">
        <p14:creationId xmlns:p14="http://schemas.microsoft.com/office/powerpoint/2010/main" val="89900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482B-8944-FFB8-C153-8030DC03E9D9}"/>
              </a:ext>
            </a:extLst>
          </p:cNvPr>
          <p:cNvSpPr>
            <a:spLocks noGrp="1"/>
          </p:cNvSpPr>
          <p:nvPr>
            <p:ph type="title"/>
          </p:nvPr>
        </p:nvSpPr>
        <p:spPr>
          <a:xfrm>
            <a:off x="550864" y="549275"/>
            <a:ext cx="5260238" cy="1128696"/>
          </a:xfrm>
        </p:spPr>
        <p:txBody>
          <a:bodyPr anchor="t">
            <a:normAutofit/>
          </a:bodyPr>
          <a:lstStyle/>
          <a:p>
            <a:r>
              <a:rPr lang="en-GB"/>
              <a:t>Paper 1 </a:t>
            </a:r>
          </a:p>
        </p:txBody>
      </p:sp>
      <p:sp>
        <p:nvSpPr>
          <p:cNvPr id="3" name="Footer Placeholder 2">
            <a:extLst>
              <a:ext uri="{FF2B5EF4-FFF2-40B4-BE49-F238E27FC236}">
                <a16:creationId xmlns:a16="http://schemas.microsoft.com/office/drawing/2014/main" id="{A6628AFC-D510-E38B-285F-E9E8C98AFDB9}"/>
              </a:ext>
            </a:extLst>
          </p:cNvPr>
          <p:cNvSpPr>
            <a:spLocks noGrp="1"/>
          </p:cNvSpPr>
          <p:nvPr>
            <p:ph type="ftr" sz="quarter" idx="11"/>
          </p:nvPr>
        </p:nvSpPr>
        <p:spPr>
          <a:xfrm>
            <a:off x="1776799" y="6170134"/>
            <a:ext cx="7243376" cy="365125"/>
          </a:xfrm>
        </p:spPr>
        <p:txBody>
          <a:bodyPr anchor="b">
            <a:normAutofit/>
          </a:bodyPr>
          <a:lstStyle/>
          <a:p>
            <a:pPr>
              <a:spcAft>
                <a:spcPts val="600"/>
              </a:spcAft>
            </a:pPr>
            <a:r>
              <a:rPr lang="en-GB"/>
              <a:t>Copyright © AQA and its licensors. All rights reserved.</a:t>
            </a:r>
          </a:p>
        </p:txBody>
      </p:sp>
      <p:sp>
        <p:nvSpPr>
          <p:cNvPr id="4" name="Slide Number Placeholder 3">
            <a:extLst>
              <a:ext uri="{FF2B5EF4-FFF2-40B4-BE49-F238E27FC236}">
                <a16:creationId xmlns:a16="http://schemas.microsoft.com/office/drawing/2014/main" id="{24A5F4B7-A0B6-0D8C-6A76-30F9054204E6}"/>
              </a:ext>
            </a:extLst>
          </p:cNvPr>
          <p:cNvSpPr>
            <a:spLocks noGrp="1"/>
          </p:cNvSpPr>
          <p:nvPr>
            <p:ph type="sldNum" sz="quarter" idx="12"/>
          </p:nvPr>
        </p:nvSpPr>
        <p:spPr>
          <a:xfrm>
            <a:off x="10784264" y="6170134"/>
            <a:ext cx="856874" cy="365125"/>
          </a:xfrm>
        </p:spPr>
        <p:txBody>
          <a:bodyPr anchor="b">
            <a:normAutofit/>
          </a:bodyPr>
          <a:lstStyle/>
          <a:p>
            <a:pPr>
              <a:spcAft>
                <a:spcPts val="600"/>
              </a:spcAft>
            </a:pPr>
            <a:fld id="{39C6B835-EB63-4AE7-9628-740A286606E4}" type="slidenum">
              <a:rPr lang="en-GB" smtClean="0"/>
              <a:pPr>
                <a:spcAft>
                  <a:spcPts val="600"/>
                </a:spcAft>
              </a:pPr>
              <a:t>19</a:t>
            </a:fld>
            <a:endParaRPr lang="en-GB"/>
          </a:p>
        </p:txBody>
      </p:sp>
      <p:sp>
        <p:nvSpPr>
          <p:cNvPr id="5" name="Content Placeholder 4">
            <a:extLst>
              <a:ext uri="{FF2B5EF4-FFF2-40B4-BE49-F238E27FC236}">
                <a16:creationId xmlns:a16="http://schemas.microsoft.com/office/drawing/2014/main" id="{2326F751-3941-5576-8CDD-189A1F8043FD}"/>
              </a:ext>
            </a:extLst>
          </p:cNvPr>
          <p:cNvSpPr>
            <a:spLocks noGrp="1"/>
          </p:cNvSpPr>
          <p:nvPr>
            <p:ph idx="1"/>
          </p:nvPr>
        </p:nvSpPr>
        <p:spPr>
          <a:xfrm>
            <a:off x="550864" y="1962867"/>
            <a:ext cx="5260238" cy="3809283"/>
          </a:xfrm>
        </p:spPr>
        <p:txBody>
          <a:bodyPr vert="horz" lIns="0" tIns="0" rIns="0" bIns="0" rtlCol="0" anchor="t">
            <a:normAutofit/>
          </a:bodyPr>
          <a:lstStyle/>
          <a:p>
            <a:r>
              <a:rPr lang="en-GB" dirty="0"/>
              <a:t>"Understanding of physical processes was often confused, and recognition of landforms shown on photographs was limited (3.6, 4.6 and 5.6)."</a:t>
            </a:r>
            <a:endParaRPr lang="en-US" b="0" dirty="0">
              <a:ea typeface="Source Sans Pro"/>
            </a:endParaRPr>
          </a:p>
          <a:p>
            <a:pPr marL="285750" indent="-285750">
              <a:buFont typeface="Arial,Sans-Serif"/>
              <a:buChar char="•"/>
            </a:pPr>
            <a:endParaRPr lang="en-GB" dirty="0">
              <a:ea typeface="Source Sans Pro"/>
            </a:endParaRPr>
          </a:p>
        </p:txBody>
      </p:sp>
      <p:pic>
        <p:nvPicPr>
          <p:cNvPr id="7" name="Picture 6" descr="A screenshot of a piece of paper&#10;&#10;Description automatically generated">
            <a:extLst>
              <a:ext uri="{FF2B5EF4-FFF2-40B4-BE49-F238E27FC236}">
                <a16:creationId xmlns:a16="http://schemas.microsoft.com/office/drawing/2014/main" id="{5A93F40B-3875-A035-62D2-F37B06524B09}"/>
              </a:ext>
            </a:extLst>
          </p:cNvPr>
          <p:cNvPicPr>
            <a:picLocks noChangeAspect="1"/>
          </p:cNvPicPr>
          <p:nvPr/>
        </p:nvPicPr>
        <p:blipFill>
          <a:blip r:embed="rId3"/>
          <a:stretch>
            <a:fillRect/>
          </a:stretch>
        </p:blipFill>
        <p:spPr>
          <a:xfrm>
            <a:off x="6741941" y="636265"/>
            <a:ext cx="4284801" cy="5646086"/>
          </a:xfrm>
          <a:prstGeom prst="rect">
            <a:avLst/>
          </a:prstGeom>
          <a:noFill/>
          <a:ln>
            <a:solidFill>
              <a:schemeClr val="tx1"/>
            </a:solidFill>
          </a:ln>
        </p:spPr>
      </p:pic>
      <p:sp>
        <p:nvSpPr>
          <p:cNvPr id="9" name="TextBox 8">
            <a:extLst>
              <a:ext uri="{FF2B5EF4-FFF2-40B4-BE49-F238E27FC236}">
                <a16:creationId xmlns:a16="http://schemas.microsoft.com/office/drawing/2014/main" id="{D357C972-D7D8-7430-B2CD-86BE0DC023BC}"/>
              </a:ext>
            </a:extLst>
          </p:cNvPr>
          <p:cNvSpPr txBox="1"/>
          <p:nvPr/>
        </p:nvSpPr>
        <p:spPr>
          <a:xfrm>
            <a:off x="839274" y="3460267"/>
            <a:ext cx="4773054" cy="2072362"/>
          </a:xfrm>
          <a:prstGeom prst="rect">
            <a:avLst/>
          </a:prstGeom>
          <a:noFill/>
          <a:ln w="57150">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Bef>
                <a:spcPts val="200"/>
              </a:spcBef>
              <a:spcAft>
                <a:spcPts val="200"/>
              </a:spcAft>
            </a:pPr>
            <a:r>
              <a:rPr lang="en-GB" sz="1600" dirty="0">
                <a:solidFill>
                  <a:srgbClr val="FFFFFF"/>
                </a:solidFill>
              </a:rPr>
              <a:t>This answer lists hydraulic action and longshore drift but shows limited geographical understanding of the formation and development of landforms associated with a changing coastline (AO2). </a:t>
            </a:r>
            <a:endParaRPr lang="en-GB" dirty="0">
              <a:ea typeface="Source Sans Pro"/>
            </a:endParaRPr>
          </a:p>
          <a:p>
            <a:pPr algn="ctr">
              <a:spcBef>
                <a:spcPts val="200"/>
              </a:spcBef>
              <a:spcAft>
                <a:spcPts val="200"/>
              </a:spcAft>
            </a:pPr>
            <a:endParaRPr lang="en-GB" sz="1600" dirty="0">
              <a:solidFill>
                <a:srgbClr val="FFFFFF"/>
              </a:solidFill>
              <a:ea typeface="Source Sans Pro"/>
            </a:endParaRPr>
          </a:p>
          <a:p>
            <a:pPr algn="ctr">
              <a:spcBef>
                <a:spcPts val="200"/>
              </a:spcBef>
              <a:spcAft>
                <a:spcPts val="200"/>
              </a:spcAft>
            </a:pPr>
            <a:r>
              <a:rPr lang="en-GB" sz="1600" dirty="0">
                <a:solidFill>
                  <a:srgbClr val="FFFFFF"/>
                </a:solidFill>
              </a:rPr>
              <a:t>There's also limited application of knowledge and understanding in analysing the changing coastline that is shown in Figure 15 (AO3) and scores </a:t>
            </a:r>
            <a:r>
              <a:rPr lang="en-GB" sz="1600" b="1" dirty="0">
                <a:solidFill>
                  <a:srgbClr val="FFFFFF"/>
                </a:solidFill>
              </a:rPr>
              <a:t>2 marks</a:t>
            </a:r>
            <a:endParaRPr lang="en-GB" dirty="0">
              <a:ea typeface="Source Sans Pro"/>
            </a:endParaRPr>
          </a:p>
        </p:txBody>
      </p:sp>
      <p:sp>
        <p:nvSpPr>
          <p:cNvPr id="6" name="Rectangle 5">
            <a:extLst>
              <a:ext uri="{FF2B5EF4-FFF2-40B4-BE49-F238E27FC236}">
                <a16:creationId xmlns:a16="http://schemas.microsoft.com/office/drawing/2014/main" id="{4BC4C24D-4E18-A9E5-E7BD-50AB4AB04BD9}"/>
              </a:ext>
            </a:extLst>
          </p:cNvPr>
          <p:cNvSpPr/>
          <p:nvPr/>
        </p:nvSpPr>
        <p:spPr>
          <a:xfrm>
            <a:off x="550864" y="3369086"/>
            <a:ext cx="5260238" cy="224610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52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3532317" y="549274"/>
            <a:ext cx="8397145" cy="1223074"/>
          </a:xfrm>
        </p:spPr>
        <p:txBody>
          <a:bodyPr>
            <a:normAutofit/>
          </a:bodyPr>
          <a:lstStyle/>
          <a:p>
            <a:r>
              <a:rPr lang="en-GB"/>
              <a:t>Meet the Geography Team</a:t>
            </a:r>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p:txBody>
          <a:bodyPr vert="horz" lIns="0" tIns="0" rIns="0" bIns="0" rtlCol="0" anchor="t">
            <a:normAutofit/>
          </a:bodyPr>
          <a:lstStyle/>
          <a:p>
            <a:r>
              <a:rPr lang="en-GB"/>
              <a:t>Stacey Hill – Subject Lead for Geography</a:t>
            </a:r>
          </a:p>
          <a:p>
            <a:r>
              <a:rPr lang="en-GB"/>
              <a:t>Jon Boden-Wright – Subject Support Manager for Geography</a:t>
            </a:r>
            <a:endParaRPr lang="en-GB">
              <a:ea typeface="Source Sans Pro"/>
            </a:endParaRP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2</a:t>
            </a:fld>
            <a:endParaRPr lang="en-GB"/>
          </a:p>
        </p:txBody>
      </p:sp>
      <p:sp>
        <p:nvSpPr>
          <p:cNvPr id="5" name="Footer Placeholder 4">
            <a:extLst>
              <a:ext uri="{FF2B5EF4-FFF2-40B4-BE49-F238E27FC236}">
                <a16:creationId xmlns:a16="http://schemas.microsoft.com/office/drawing/2014/main" id="{EEA9E98E-4238-7C40-63FC-5BB2FB048BED}"/>
              </a:ext>
            </a:extLst>
          </p:cNvPr>
          <p:cNvSpPr>
            <a:spLocks noGrp="1"/>
          </p:cNvSpPr>
          <p:nvPr>
            <p:ph type="ftr" sz="quarter" idx="11"/>
          </p:nvPr>
        </p:nvSpPr>
        <p:spPr/>
        <p:txBody>
          <a:bodyPr/>
          <a:lstStyle/>
          <a:p>
            <a:r>
              <a:rPr lang="en-GB"/>
              <a:t>Copyright © AQA and its licensors. All rights reserved.</a:t>
            </a:r>
          </a:p>
        </p:txBody>
      </p:sp>
      <p:pic>
        <p:nvPicPr>
          <p:cNvPr id="3076" name="Picture 4" descr="Profile photo of Jon Boden-Wright">
            <a:extLst>
              <a:ext uri="{FF2B5EF4-FFF2-40B4-BE49-F238E27FC236}">
                <a16:creationId xmlns:a16="http://schemas.microsoft.com/office/drawing/2014/main" id="{A465D4D3-7FA9-4FC2-9891-AACC363BD0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366"/>
          <a:stretch/>
        </p:blipFill>
        <p:spPr bwMode="auto">
          <a:xfrm>
            <a:off x="3349541" y="1813172"/>
            <a:ext cx="2456899" cy="27719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rofile image">
            <a:extLst>
              <a:ext uri="{FF2B5EF4-FFF2-40B4-BE49-F238E27FC236}">
                <a16:creationId xmlns:a16="http://schemas.microsoft.com/office/drawing/2014/main" id="{240C168F-9143-48E4-97AD-3A1272E1F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 y="1773124"/>
            <a:ext cx="2798679" cy="279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9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482B-8944-FFB8-C153-8030DC03E9D9}"/>
              </a:ext>
            </a:extLst>
          </p:cNvPr>
          <p:cNvSpPr>
            <a:spLocks noGrp="1"/>
          </p:cNvSpPr>
          <p:nvPr>
            <p:ph type="title"/>
          </p:nvPr>
        </p:nvSpPr>
        <p:spPr>
          <a:xfrm>
            <a:off x="550864" y="549275"/>
            <a:ext cx="5260238" cy="1128696"/>
          </a:xfrm>
        </p:spPr>
        <p:txBody>
          <a:bodyPr anchor="t">
            <a:normAutofit/>
          </a:bodyPr>
          <a:lstStyle/>
          <a:p>
            <a:r>
              <a:rPr lang="en-GB"/>
              <a:t>Paper 1</a:t>
            </a:r>
          </a:p>
        </p:txBody>
      </p:sp>
      <p:sp>
        <p:nvSpPr>
          <p:cNvPr id="3" name="Footer Placeholder 2">
            <a:extLst>
              <a:ext uri="{FF2B5EF4-FFF2-40B4-BE49-F238E27FC236}">
                <a16:creationId xmlns:a16="http://schemas.microsoft.com/office/drawing/2014/main" id="{A6628AFC-D510-E38B-285F-E9E8C98AFDB9}"/>
              </a:ext>
            </a:extLst>
          </p:cNvPr>
          <p:cNvSpPr>
            <a:spLocks noGrp="1"/>
          </p:cNvSpPr>
          <p:nvPr>
            <p:ph type="ftr" sz="quarter" idx="11"/>
          </p:nvPr>
        </p:nvSpPr>
        <p:spPr>
          <a:xfrm>
            <a:off x="1776799" y="6170134"/>
            <a:ext cx="7243376" cy="365125"/>
          </a:xfrm>
        </p:spPr>
        <p:txBody>
          <a:bodyPr anchor="b">
            <a:normAutofit/>
          </a:bodyPr>
          <a:lstStyle/>
          <a:p>
            <a:pPr>
              <a:spcAft>
                <a:spcPts val="600"/>
              </a:spcAft>
            </a:pPr>
            <a:r>
              <a:rPr lang="en-GB"/>
              <a:t>Copyright © AQA and its licensors. All rights reserved.</a:t>
            </a:r>
          </a:p>
        </p:txBody>
      </p:sp>
      <p:sp>
        <p:nvSpPr>
          <p:cNvPr id="4" name="Slide Number Placeholder 3">
            <a:extLst>
              <a:ext uri="{FF2B5EF4-FFF2-40B4-BE49-F238E27FC236}">
                <a16:creationId xmlns:a16="http://schemas.microsoft.com/office/drawing/2014/main" id="{24A5F4B7-A0B6-0D8C-6A76-30F9054204E6}"/>
              </a:ext>
            </a:extLst>
          </p:cNvPr>
          <p:cNvSpPr>
            <a:spLocks noGrp="1"/>
          </p:cNvSpPr>
          <p:nvPr>
            <p:ph type="sldNum" sz="quarter" idx="12"/>
          </p:nvPr>
        </p:nvSpPr>
        <p:spPr>
          <a:xfrm>
            <a:off x="10784264" y="6170134"/>
            <a:ext cx="856874" cy="365125"/>
          </a:xfrm>
        </p:spPr>
        <p:txBody>
          <a:bodyPr anchor="b">
            <a:normAutofit/>
          </a:bodyPr>
          <a:lstStyle/>
          <a:p>
            <a:pPr>
              <a:spcAft>
                <a:spcPts val="600"/>
              </a:spcAft>
            </a:pPr>
            <a:fld id="{39C6B835-EB63-4AE7-9628-740A286606E4}" type="slidenum">
              <a:rPr lang="en-GB" smtClean="0"/>
              <a:pPr>
                <a:spcAft>
                  <a:spcPts val="600"/>
                </a:spcAft>
              </a:pPr>
              <a:t>20</a:t>
            </a:fld>
            <a:endParaRPr lang="en-GB"/>
          </a:p>
        </p:txBody>
      </p:sp>
      <p:sp>
        <p:nvSpPr>
          <p:cNvPr id="5" name="Content Placeholder 4">
            <a:extLst>
              <a:ext uri="{FF2B5EF4-FFF2-40B4-BE49-F238E27FC236}">
                <a16:creationId xmlns:a16="http://schemas.microsoft.com/office/drawing/2014/main" id="{2326F751-3941-5576-8CDD-189A1F8043FD}"/>
              </a:ext>
            </a:extLst>
          </p:cNvPr>
          <p:cNvSpPr>
            <a:spLocks noGrp="1"/>
          </p:cNvSpPr>
          <p:nvPr>
            <p:ph idx="1"/>
          </p:nvPr>
        </p:nvSpPr>
        <p:spPr>
          <a:xfrm>
            <a:off x="550864" y="1962867"/>
            <a:ext cx="5260238" cy="3809283"/>
          </a:xfrm>
        </p:spPr>
        <p:txBody>
          <a:bodyPr vert="horz" lIns="0" tIns="0" rIns="0" bIns="0" rtlCol="0" anchor="t">
            <a:normAutofit/>
          </a:bodyPr>
          <a:lstStyle/>
          <a:p>
            <a:r>
              <a:rPr lang="en-GB" dirty="0"/>
              <a:t>"Understanding of physical processes was often confused, and recognition of landforms shown on photographs was limited (3.6, 4.6 and 5.6)."</a:t>
            </a:r>
            <a:endParaRPr lang="en-US" b="0" dirty="0">
              <a:ea typeface="Source Sans Pro"/>
            </a:endParaRPr>
          </a:p>
          <a:p>
            <a:pPr marL="285750" indent="-285750">
              <a:buFont typeface="Arial,Sans-Serif"/>
              <a:buChar char="•"/>
            </a:pPr>
            <a:endParaRPr lang="en-GB" dirty="0">
              <a:ea typeface="Source Sans Pro"/>
            </a:endParaRPr>
          </a:p>
        </p:txBody>
      </p:sp>
      <p:sp>
        <p:nvSpPr>
          <p:cNvPr id="9" name="TextBox 8">
            <a:extLst>
              <a:ext uri="{FF2B5EF4-FFF2-40B4-BE49-F238E27FC236}">
                <a16:creationId xmlns:a16="http://schemas.microsoft.com/office/drawing/2014/main" id="{D357C972-D7D8-7430-B2CD-86BE0DC023BC}"/>
              </a:ext>
            </a:extLst>
          </p:cNvPr>
          <p:cNvSpPr txBox="1"/>
          <p:nvPr/>
        </p:nvSpPr>
        <p:spPr>
          <a:xfrm>
            <a:off x="633328" y="3294962"/>
            <a:ext cx="4992859" cy="2021066"/>
          </a:xfrm>
          <a:prstGeom prst="rect">
            <a:avLst/>
          </a:prstGeom>
          <a:noFill/>
          <a:ln w="57150">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pPr>
            <a:r>
              <a:rPr lang="en-US" sz="1600">
                <a:solidFill>
                  <a:schemeClr val="bg1"/>
                </a:solidFill>
              </a:rPr>
              <a:t>The student focuses on only one set of coastal landforms (cliffs, arches and stumps) however they fully integrate the explanation of processes and explain the sequence of landscape development (AO2).There is detailed application of understanding as the student analyses the Figure (AO3), and a thorough understanding of the named processes of erosion. </a:t>
            </a:r>
            <a:endParaRPr lang="en-US" sz="1600">
              <a:solidFill>
                <a:schemeClr val="bg1"/>
              </a:solidFill>
              <a:ea typeface="Source Sans Pro"/>
            </a:endParaRPr>
          </a:p>
          <a:p>
            <a:pPr>
              <a:spcBef>
                <a:spcPts val="200"/>
              </a:spcBef>
              <a:spcAft>
                <a:spcPts val="200"/>
              </a:spcAft>
            </a:pPr>
            <a:r>
              <a:rPr lang="en-US" sz="1600">
                <a:solidFill>
                  <a:schemeClr val="bg1"/>
                </a:solidFill>
              </a:rPr>
              <a:t>This answer was awarded </a:t>
            </a:r>
            <a:r>
              <a:rPr lang="en-US" sz="1600" b="1">
                <a:solidFill>
                  <a:schemeClr val="bg1"/>
                </a:solidFill>
              </a:rPr>
              <a:t>6 marks</a:t>
            </a:r>
            <a:r>
              <a:rPr lang="en-US" sz="1600">
                <a:solidFill>
                  <a:schemeClr val="bg1"/>
                </a:solidFill>
              </a:rPr>
              <a:t> </a:t>
            </a:r>
            <a:endParaRPr lang="en-US" sz="1600">
              <a:solidFill>
                <a:schemeClr val="bg1"/>
              </a:solidFill>
              <a:ea typeface="Source Sans Pro"/>
            </a:endParaRPr>
          </a:p>
        </p:txBody>
      </p:sp>
      <p:pic>
        <p:nvPicPr>
          <p:cNvPr id="6" name="Picture 5" descr="A screenshot of a test&#10;&#10;Description automatically generated">
            <a:extLst>
              <a:ext uri="{FF2B5EF4-FFF2-40B4-BE49-F238E27FC236}">
                <a16:creationId xmlns:a16="http://schemas.microsoft.com/office/drawing/2014/main" id="{E1C709AC-E9EA-8599-A01F-3FB422E4C070}"/>
              </a:ext>
            </a:extLst>
          </p:cNvPr>
          <p:cNvPicPr>
            <a:picLocks noChangeAspect="1"/>
          </p:cNvPicPr>
          <p:nvPr/>
        </p:nvPicPr>
        <p:blipFill>
          <a:blip r:embed="rId3"/>
          <a:stretch>
            <a:fillRect/>
          </a:stretch>
        </p:blipFill>
        <p:spPr>
          <a:xfrm>
            <a:off x="6565814" y="729049"/>
            <a:ext cx="4898940" cy="5410201"/>
          </a:xfrm>
          <a:prstGeom prst="rect">
            <a:avLst/>
          </a:prstGeom>
          <a:ln>
            <a:solidFill>
              <a:schemeClr val="tx1"/>
            </a:solidFill>
          </a:ln>
        </p:spPr>
      </p:pic>
      <p:sp>
        <p:nvSpPr>
          <p:cNvPr id="7" name="Rectangle 6">
            <a:extLst>
              <a:ext uri="{FF2B5EF4-FFF2-40B4-BE49-F238E27FC236}">
                <a16:creationId xmlns:a16="http://schemas.microsoft.com/office/drawing/2014/main" id="{4D7B5A69-8CFD-A203-F9ED-E6CA6418B7EA}"/>
              </a:ext>
            </a:extLst>
          </p:cNvPr>
          <p:cNvSpPr/>
          <p:nvPr/>
        </p:nvSpPr>
        <p:spPr>
          <a:xfrm>
            <a:off x="499638" y="3217688"/>
            <a:ext cx="5260238" cy="224610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44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6D7E36-1ECD-E9C6-77F7-F114994166CE}"/>
              </a:ext>
            </a:extLst>
          </p:cNvPr>
          <p:cNvSpPr>
            <a:spLocks noGrp="1"/>
          </p:cNvSpPr>
          <p:nvPr>
            <p:ph idx="1"/>
          </p:nvPr>
        </p:nvSpPr>
        <p:spPr>
          <a:xfrm>
            <a:off x="550863" y="1867989"/>
            <a:ext cx="11090275" cy="3904161"/>
          </a:xfrm>
        </p:spPr>
        <p:txBody>
          <a:bodyPr>
            <a:noAutofit/>
          </a:bodyPr>
          <a:lstStyle/>
          <a:p>
            <a:pPr marL="285750" indent="-285750">
              <a:lnSpc>
                <a:spcPct val="100000"/>
              </a:lnSpc>
              <a:buFont typeface="Arial" panose="020B0604020202020204" pitchFamily="34" charset="0"/>
              <a:buChar char="•"/>
            </a:pPr>
            <a:r>
              <a:rPr lang="en-GB" sz="1800" dirty="0"/>
              <a:t>These always assess AO1, AO2 and AO3</a:t>
            </a:r>
          </a:p>
          <a:p>
            <a:pPr marL="285750" indent="-285750">
              <a:lnSpc>
                <a:spcPct val="100000"/>
              </a:lnSpc>
              <a:buFont typeface="Arial" panose="020B0604020202020204" pitchFamily="34" charset="0"/>
              <a:buChar char="•"/>
            </a:pPr>
            <a:r>
              <a:rPr lang="en-GB" sz="1800" dirty="0"/>
              <a:t>Often, they come with a figure to apply knowledge and understanding to but not always</a:t>
            </a:r>
          </a:p>
          <a:p>
            <a:pPr marL="285750" indent="-285750">
              <a:lnSpc>
                <a:spcPct val="100000"/>
              </a:lnSpc>
              <a:buFont typeface="Arial" panose="020B0604020202020204" pitchFamily="34" charset="0"/>
              <a:buChar char="•"/>
            </a:pPr>
            <a:r>
              <a:rPr lang="en-GB" sz="1800" dirty="0"/>
              <a:t>They can refer to quite broad themes, allowing students to bring in their knowledge from across the unit</a:t>
            </a:r>
          </a:p>
          <a:p>
            <a:pPr marL="285750" indent="-285750">
              <a:lnSpc>
                <a:spcPct val="100000"/>
              </a:lnSpc>
              <a:buFont typeface="Arial" panose="020B0604020202020204" pitchFamily="34" charset="0"/>
              <a:buChar char="•"/>
            </a:pPr>
            <a:r>
              <a:rPr lang="en-GB" sz="1800" dirty="0"/>
              <a:t>Case study knowledge is sometimes required in the question, however even if it isn’t, students can gain credit from using appropriate case study information to support the points they make</a:t>
            </a:r>
          </a:p>
          <a:p>
            <a:pPr marL="285750" indent="-285750">
              <a:lnSpc>
                <a:spcPct val="100000"/>
              </a:lnSpc>
              <a:buFont typeface="Arial" panose="020B0604020202020204" pitchFamily="34" charset="0"/>
              <a:buChar char="•"/>
            </a:pPr>
            <a:r>
              <a:rPr lang="en-GB" sz="1800" dirty="0"/>
              <a:t>The required knowledge and understanding assessed can come from any part of the specification content, and can relate to Geographical concepts as well as events and case studies</a:t>
            </a:r>
          </a:p>
          <a:p>
            <a:pPr marL="285750" indent="-285750">
              <a:lnSpc>
                <a:spcPct val="100000"/>
              </a:lnSpc>
              <a:buFont typeface="Arial" panose="020B0604020202020204" pitchFamily="34" charset="0"/>
              <a:buChar char="•"/>
            </a:pPr>
            <a:r>
              <a:rPr lang="en-GB" sz="1800" dirty="0"/>
              <a:t>It’s important that whatever exam technique you use in the classroom, students can answer the question they are being asked</a:t>
            </a:r>
          </a:p>
          <a:p>
            <a:endParaRPr lang="en-GB" dirty="0"/>
          </a:p>
        </p:txBody>
      </p:sp>
      <p:sp>
        <p:nvSpPr>
          <p:cNvPr id="3" name="Footer Placeholder 2">
            <a:extLst>
              <a:ext uri="{FF2B5EF4-FFF2-40B4-BE49-F238E27FC236}">
                <a16:creationId xmlns:a16="http://schemas.microsoft.com/office/drawing/2014/main" id="{C0BC6A78-C1D1-9F91-572D-7866A3A304A3}"/>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420C2AE9-6E5A-B850-41F0-AFA43926052A}"/>
              </a:ext>
            </a:extLst>
          </p:cNvPr>
          <p:cNvSpPr>
            <a:spLocks noGrp="1"/>
          </p:cNvSpPr>
          <p:nvPr>
            <p:ph type="sldNum" sz="quarter" idx="12"/>
          </p:nvPr>
        </p:nvSpPr>
        <p:spPr/>
        <p:txBody>
          <a:bodyPr/>
          <a:lstStyle/>
          <a:p>
            <a:fld id="{39C6B835-EB63-4AE7-9628-740A286606E4}" type="slidenum">
              <a:rPr lang="en-GB" smtClean="0"/>
              <a:t>21</a:t>
            </a:fld>
            <a:endParaRPr lang="en-GB"/>
          </a:p>
        </p:txBody>
      </p:sp>
      <p:sp>
        <p:nvSpPr>
          <p:cNvPr id="5" name="Title 4">
            <a:extLst>
              <a:ext uri="{FF2B5EF4-FFF2-40B4-BE49-F238E27FC236}">
                <a16:creationId xmlns:a16="http://schemas.microsoft.com/office/drawing/2014/main" id="{0D02F104-A8B0-12A5-EEFD-A19B1E52E786}"/>
              </a:ext>
            </a:extLst>
          </p:cNvPr>
          <p:cNvSpPr>
            <a:spLocks noGrp="1"/>
          </p:cNvSpPr>
          <p:nvPr>
            <p:ph type="title"/>
          </p:nvPr>
        </p:nvSpPr>
        <p:spPr/>
        <p:txBody>
          <a:bodyPr/>
          <a:lstStyle/>
          <a:p>
            <a:r>
              <a:rPr lang="en-GB" sz="3600" dirty="0">
                <a:ea typeface="Source Sans Pro Black"/>
              </a:rPr>
              <a:t>9-mark questions (Paper 1 &amp; 2)</a:t>
            </a:r>
            <a:endParaRPr lang="en-GB" dirty="0"/>
          </a:p>
        </p:txBody>
      </p:sp>
    </p:spTree>
    <p:extLst>
      <p:ext uri="{BB962C8B-B14F-4D97-AF65-F5344CB8AC3E}">
        <p14:creationId xmlns:p14="http://schemas.microsoft.com/office/powerpoint/2010/main" val="80436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BF9B-BD42-FA27-8435-742AFF7C56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B0D883-ED0F-0574-FB33-8BAF4EA8CDC2}"/>
              </a:ext>
            </a:extLst>
          </p:cNvPr>
          <p:cNvSpPr>
            <a:spLocks noGrp="1"/>
          </p:cNvSpPr>
          <p:nvPr>
            <p:ph idx="1"/>
          </p:nvPr>
        </p:nvSpPr>
        <p:spPr>
          <a:xfrm>
            <a:off x="550863" y="1449977"/>
            <a:ext cx="11090275" cy="4322173"/>
          </a:xfrm>
        </p:spPr>
        <p:txBody>
          <a:bodyPr>
            <a:noAutofit/>
          </a:bodyPr>
          <a:lstStyle/>
          <a:p>
            <a:pPr algn="ctr">
              <a:lnSpc>
                <a:spcPct val="100000"/>
              </a:lnSpc>
            </a:pPr>
            <a:r>
              <a:rPr lang="en-GB" sz="2200" dirty="0"/>
              <a:t>“To what extent do energy and water conservation make cities more sustainable?”</a:t>
            </a:r>
          </a:p>
          <a:p>
            <a:pPr>
              <a:lnSpc>
                <a:spcPct val="100000"/>
              </a:lnSpc>
            </a:pPr>
            <a:endParaRPr lang="en-GB" b="0" dirty="0"/>
          </a:p>
          <a:p>
            <a:pPr marL="285750" indent="-285750">
              <a:lnSpc>
                <a:spcPct val="100000"/>
              </a:lnSpc>
              <a:buFont typeface="Arial" panose="020B0604020202020204" pitchFamily="34" charset="0"/>
              <a:buChar char="•"/>
            </a:pPr>
            <a:r>
              <a:rPr lang="en-GB" dirty="0"/>
              <a:t>This is an example of a 9-mark question that does not come with a figure and relates to a broader concept. </a:t>
            </a:r>
          </a:p>
          <a:p>
            <a:pPr marL="285750" indent="-285750">
              <a:lnSpc>
                <a:spcPct val="100000"/>
              </a:lnSpc>
              <a:buFont typeface="Arial" panose="020B0604020202020204" pitchFamily="34" charset="0"/>
              <a:buChar char="•"/>
            </a:pPr>
            <a:r>
              <a:rPr lang="en-GB" dirty="0"/>
              <a:t>The AO3 marks come from the addressing of the command ‘to what extent’ and students applying their knowledge and understanding of water and energy conservation specifically to sustainability.</a:t>
            </a:r>
          </a:p>
          <a:p>
            <a:pPr marL="285750" indent="-285750">
              <a:lnSpc>
                <a:spcPct val="100000"/>
              </a:lnSpc>
              <a:buFont typeface="Arial" panose="020B0604020202020204" pitchFamily="34" charset="0"/>
              <a:buChar char="•"/>
            </a:pPr>
            <a:r>
              <a:rPr lang="en-GB" dirty="0"/>
              <a:t>Bringing in examples of water and energy conservation students have been taught can gain credit </a:t>
            </a:r>
          </a:p>
          <a:p>
            <a:pPr marL="285750" indent="-285750">
              <a:lnSpc>
                <a:spcPct val="100000"/>
              </a:lnSpc>
              <a:buFont typeface="Arial" panose="020B0604020202020204" pitchFamily="34" charset="0"/>
              <a:buChar char="•"/>
            </a:pPr>
            <a:r>
              <a:rPr lang="en-GB" dirty="0"/>
              <a:t>Students would be expected to tackle both energy and water in their response, however it need not be balanced</a:t>
            </a:r>
          </a:p>
          <a:p>
            <a:pPr marL="285750" indent="-285750">
              <a:lnSpc>
                <a:spcPct val="100000"/>
              </a:lnSpc>
              <a:buFont typeface="Arial" panose="020B0604020202020204" pitchFamily="34" charset="0"/>
              <a:buChar char="•"/>
            </a:pPr>
            <a:r>
              <a:rPr lang="en-GB" dirty="0"/>
              <a:t>Even at Level 1, students can gain some marks by showing some understanding of water and energy conservation, sustainability or a basic attempt to address the command</a:t>
            </a:r>
          </a:p>
          <a:p>
            <a:endParaRPr lang="en-GB" dirty="0"/>
          </a:p>
        </p:txBody>
      </p:sp>
      <p:sp>
        <p:nvSpPr>
          <p:cNvPr id="3" name="Footer Placeholder 2">
            <a:extLst>
              <a:ext uri="{FF2B5EF4-FFF2-40B4-BE49-F238E27FC236}">
                <a16:creationId xmlns:a16="http://schemas.microsoft.com/office/drawing/2014/main" id="{D73C9555-C2F7-8EDB-48CA-9C6BA9EC2CAF}"/>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7A58511F-B503-3189-D9F4-BF7BB5A10416}"/>
              </a:ext>
            </a:extLst>
          </p:cNvPr>
          <p:cNvSpPr>
            <a:spLocks noGrp="1"/>
          </p:cNvSpPr>
          <p:nvPr>
            <p:ph type="sldNum" sz="quarter" idx="12"/>
          </p:nvPr>
        </p:nvSpPr>
        <p:spPr/>
        <p:txBody>
          <a:bodyPr/>
          <a:lstStyle/>
          <a:p>
            <a:fld id="{39C6B835-EB63-4AE7-9628-740A286606E4}" type="slidenum">
              <a:rPr lang="en-GB" smtClean="0"/>
              <a:t>22</a:t>
            </a:fld>
            <a:endParaRPr lang="en-GB"/>
          </a:p>
        </p:txBody>
      </p:sp>
      <p:sp>
        <p:nvSpPr>
          <p:cNvPr id="5" name="Title 4">
            <a:extLst>
              <a:ext uri="{FF2B5EF4-FFF2-40B4-BE49-F238E27FC236}">
                <a16:creationId xmlns:a16="http://schemas.microsoft.com/office/drawing/2014/main" id="{7F12C72A-E29F-DA13-341F-237E656AC5B6}"/>
              </a:ext>
            </a:extLst>
          </p:cNvPr>
          <p:cNvSpPr>
            <a:spLocks noGrp="1"/>
          </p:cNvSpPr>
          <p:nvPr>
            <p:ph type="title"/>
          </p:nvPr>
        </p:nvSpPr>
        <p:spPr/>
        <p:txBody>
          <a:bodyPr/>
          <a:lstStyle/>
          <a:p>
            <a:r>
              <a:rPr lang="en-GB" sz="3600" dirty="0">
                <a:ea typeface="Source Sans Pro Black"/>
              </a:rPr>
              <a:t>Paper </a:t>
            </a:r>
            <a:r>
              <a:rPr lang="en-GB" dirty="0">
                <a:ea typeface="Source Sans Pro Black"/>
              </a:rPr>
              <a:t>2 </a:t>
            </a:r>
            <a:endParaRPr lang="en-GB" dirty="0"/>
          </a:p>
        </p:txBody>
      </p:sp>
    </p:spTree>
    <p:extLst>
      <p:ext uri="{BB962C8B-B14F-4D97-AF65-F5344CB8AC3E}">
        <p14:creationId xmlns:p14="http://schemas.microsoft.com/office/powerpoint/2010/main" val="283312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BBBAC1-BDA1-92E7-903C-11CA46CEFECF}"/>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42B4BECC-C1A7-9987-0C82-67E860A88F1D}"/>
              </a:ext>
            </a:extLst>
          </p:cNvPr>
          <p:cNvSpPr>
            <a:spLocks noGrp="1"/>
          </p:cNvSpPr>
          <p:nvPr>
            <p:ph type="sldNum" sz="quarter" idx="12"/>
          </p:nvPr>
        </p:nvSpPr>
        <p:spPr/>
        <p:txBody>
          <a:bodyPr/>
          <a:lstStyle/>
          <a:p>
            <a:fld id="{39C6B835-EB63-4AE7-9628-740A286606E4}" type="slidenum">
              <a:rPr lang="en-GB" smtClean="0"/>
              <a:t>23</a:t>
            </a:fld>
            <a:endParaRPr lang="en-GB"/>
          </a:p>
        </p:txBody>
      </p:sp>
      <p:sp>
        <p:nvSpPr>
          <p:cNvPr id="5" name="Title 4">
            <a:extLst>
              <a:ext uri="{FF2B5EF4-FFF2-40B4-BE49-F238E27FC236}">
                <a16:creationId xmlns:a16="http://schemas.microsoft.com/office/drawing/2014/main" id="{797045AC-DDBF-47FD-B0AF-30B9125CEAC1}"/>
              </a:ext>
            </a:extLst>
          </p:cNvPr>
          <p:cNvSpPr>
            <a:spLocks noGrp="1"/>
          </p:cNvSpPr>
          <p:nvPr>
            <p:ph type="title"/>
          </p:nvPr>
        </p:nvSpPr>
        <p:spPr/>
        <p:txBody>
          <a:bodyPr/>
          <a:lstStyle/>
          <a:p>
            <a:r>
              <a:rPr lang="en-GB" sz="3600" dirty="0">
                <a:ea typeface="Source Sans Pro Black"/>
              </a:rPr>
              <a:t>9-mark question</a:t>
            </a:r>
            <a:br>
              <a:rPr lang="en-GB" sz="3600" dirty="0"/>
            </a:br>
            <a:endParaRPr lang="en-GB" dirty="0"/>
          </a:p>
        </p:txBody>
      </p:sp>
      <p:pic>
        <p:nvPicPr>
          <p:cNvPr id="6" name="Picture 5">
            <a:extLst>
              <a:ext uri="{FF2B5EF4-FFF2-40B4-BE49-F238E27FC236}">
                <a16:creationId xmlns:a16="http://schemas.microsoft.com/office/drawing/2014/main" id="{B8B48875-31FB-8F99-5B57-5EE973D451C9}"/>
              </a:ext>
            </a:extLst>
          </p:cNvPr>
          <p:cNvPicPr>
            <a:picLocks noChangeAspect="1"/>
          </p:cNvPicPr>
          <p:nvPr/>
        </p:nvPicPr>
        <p:blipFill>
          <a:blip r:embed="rId2"/>
          <a:stretch>
            <a:fillRect/>
          </a:stretch>
        </p:blipFill>
        <p:spPr>
          <a:xfrm>
            <a:off x="797473" y="1450876"/>
            <a:ext cx="4687939" cy="4517592"/>
          </a:xfrm>
          <a:prstGeom prst="rect">
            <a:avLst/>
          </a:prstGeom>
        </p:spPr>
      </p:pic>
      <p:pic>
        <p:nvPicPr>
          <p:cNvPr id="7" name="Picture 6">
            <a:extLst>
              <a:ext uri="{FF2B5EF4-FFF2-40B4-BE49-F238E27FC236}">
                <a16:creationId xmlns:a16="http://schemas.microsoft.com/office/drawing/2014/main" id="{C3D3FBDF-DE09-A755-0D56-5C1BD96A43CB}"/>
              </a:ext>
            </a:extLst>
          </p:cNvPr>
          <p:cNvPicPr>
            <a:picLocks noChangeAspect="1"/>
          </p:cNvPicPr>
          <p:nvPr/>
        </p:nvPicPr>
        <p:blipFill>
          <a:blip r:embed="rId3"/>
          <a:stretch>
            <a:fillRect/>
          </a:stretch>
        </p:blipFill>
        <p:spPr>
          <a:xfrm>
            <a:off x="5732022" y="1503217"/>
            <a:ext cx="5052242" cy="3798455"/>
          </a:xfrm>
          <a:prstGeom prst="rect">
            <a:avLst/>
          </a:prstGeom>
        </p:spPr>
      </p:pic>
    </p:spTree>
    <p:extLst>
      <p:ext uri="{BB962C8B-B14F-4D97-AF65-F5344CB8AC3E}">
        <p14:creationId xmlns:p14="http://schemas.microsoft.com/office/powerpoint/2010/main" val="12932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72E3-3F6F-89A7-F9A7-F97DA2387FF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63D99E-F4D6-F42A-BF59-0235CE062B8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00D92FA8-5548-0D0E-CCDA-0FDAB0F95846}"/>
              </a:ext>
            </a:extLst>
          </p:cNvPr>
          <p:cNvSpPr>
            <a:spLocks noGrp="1"/>
          </p:cNvSpPr>
          <p:nvPr>
            <p:ph type="sldNum" sz="quarter" idx="12"/>
          </p:nvPr>
        </p:nvSpPr>
        <p:spPr/>
        <p:txBody>
          <a:bodyPr/>
          <a:lstStyle/>
          <a:p>
            <a:fld id="{39C6B835-EB63-4AE7-9628-740A286606E4}" type="slidenum">
              <a:rPr lang="en-GB" smtClean="0"/>
              <a:t>24</a:t>
            </a:fld>
            <a:endParaRPr lang="en-GB"/>
          </a:p>
        </p:txBody>
      </p:sp>
      <p:sp>
        <p:nvSpPr>
          <p:cNvPr id="5" name="Title 4">
            <a:extLst>
              <a:ext uri="{FF2B5EF4-FFF2-40B4-BE49-F238E27FC236}">
                <a16:creationId xmlns:a16="http://schemas.microsoft.com/office/drawing/2014/main" id="{A3C28909-4A26-FBF7-AF88-03769E3024A7}"/>
              </a:ext>
            </a:extLst>
          </p:cNvPr>
          <p:cNvSpPr>
            <a:spLocks noGrp="1"/>
          </p:cNvSpPr>
          <p:nvPr>
            <p:ph type="title"/>
          </p:nvPr>
        </p:nvSpPr>
        <p:spPr/>
        <p:txBody>
          <a:bodyPr/>
          <a:lstStyle/>
          <a:p>
            <a:r>
              <a:rPr lang="en-GB" sz="3600" dirty="0">
                <a:ea typeface="Source Sans Pro Black"/>
              </a:rPr>
              <a:t>9-mark question</a:t>
            </a:r>
            <a:br>
              <a:rPr lang="en-GB" sz="3600" dirty="0"/>
            </a:br>
            <a:endParaRPr lang="en-GB" dirty="0"/>
          </a:p>
        </p:txBody>
      </p:sp>
      <p:pic>
        <p:nvPicPr>
          <p:cNvPr id="2" name="Picture 1">
            <a:extLst>
              <a:ext uri="{FF2B5EF4-FFF2-40B4-BE49-F238E27FC236}">
                <a16:creationId xmlns:a16="http://schemas.microsoft.com/office/drawing/2014/main" id="{F76A4D14-0A5C-BB68-99BF-081BA1185295}"/>
              </a:ext>
            </a:extLst>
          </p:cNvPr>
          <p:cNvPicPr>
            <a:picLocks noChangeAspect="1"/>
          </p:cNvPicPr>
          <p:nvPr/>
        </p:nvPicPr>
        <p:blipFill>
          <a:blip r:embed="rId2"/>
          <a:stretch>
            <a:fillRect/>
          </a:stretch>
        </p:blipFill>
        <p:spPr>
          <a:xfrm>
            <a:off x="6096000" y="427569"/>
            <a:ext cx="5132117" cy="5925127"/>
          </a:xfrm>
          <a:prstGeom prst="rect">
            <a:avLst/>
          </a:prstGeom>
        </p:spPr>
      </p:pic>
    </p:spTree>
    <p:extLst>
      <p:ext uri="{BB962C8B-B14F-4D97-AF65-F5344CB8AC3E}">
        <p14:creationId xmlns:p14="http://schemas.microsoft.com/office/powerpoint/2010/main" val="33815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EADD4-8CC7-6E6F-FFC1-3F380A18ABFB}"/>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4D28D5-798D-E339-9CC1-C3BB38DE15E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7010D7C0-B408-AE18-40EE-768B81C1A4D9}"/>
              </a:ext>
            </a:extLst>
          </p:cNvPr>
          <p:cNvSpPr>
            <a:spLocks noGrp="1"/>
          </p:cNvSpPr>
          <p:nvPr>
            <p:ph type="sldNum" sz="quarter" idx="12"/>
          </p:nvPr>
        </p:nvSpPr>
        <p:spPr/>
        <p:txBody>
          <a:bodyPr/>
          <a:lstStyle/>
          <a:p>
            <a:fld id="{39C6B835-EB63-4AE7-9628-740A286606E4}" type="slidenum">
              <a:rPr lang="en-GB" smtClean="0"/>
              <a:t>25</a:t>
            </a:fld>
            <a:endParaRPr lang="en-GB"/>
          </a:p>
        </p:txBody>
      </p:sp>
      <p:sp>
        <p:nvSpPr>
          <p:cNvPr id="5" name="Title 4">
            <a:extLst>
              <a:ext uri="{FF2B5EF4-FFF2-40B4-BE49-F238E27FC236}">
                <a16:creationId xmlns:a16="http://schemas.microsoft.com/office/drawing/2014/main" id="{B1353C62-333A-019F-05CD-79191644A656}"/>
              </a:ext>
            </a:extLst>
          </p:cNvPr>
          <p:cNvSpPr>
            <a:spLocks noGrp="1"/>
          </p:cNvSpPr>
          <p:nvPr>
            <p:ph type="title"/>
          </p:nvPr>
        </p:nvSpPr>
        <p:spPr>
          <a:xfrm>
            <a:off x="550862" y="103525"/>
            <a:ext cx="11090275" cy="1128696"/>
          </a:xfrm>
        </p:spPr>
        <p:txBody>
          <a:bodyPr/>
          <a:lstStyle/>
          <a:p>
            <a:r>
              <a:rPr lang="en-GB" sz="3600" dirty="0">
                <a:ea typeface="Source Sans Pro Black"/>
              </a:rPr>
              <a:t>Response A</a:t>
            </a:r>
            <a:br>
              <a:rPr lang="en-GB" sz="3600" dirty="0"/>
            </a:br>
            <a:endParaRPr lang="en-GB" dirty="0"/>
          </a:p>
        </p:txBody>
      </p:sp>
      <p:pic>
        <p:nvPicPr>
          <p:cNvPr id="6" name="Picture 5" descr="A screenshot of a test&#10;&#10;Description automatically generated">
            <a:extLst>
              <a:ext uri="{FF2B5EF4-FFF2-40B4-BE49-F238E27FC236}">
                <a16:creationId xmlns:a16="http://schemas.microsoft.com/office/drawing/2014/main" id="{1CE6C953-708F-964D-7A3B-98A96E7655D0}"/>
              </a:ext>
            </a:extLst>
          </p:cNvPr>
          <p:cNvPicPr>
            <a:picLocks noChangeAspect="1"/>
          </p:cNvPicPr>
          <p:nvPr/>
        </p:nvPicPr>
        <p:blipFill>
          <a:blip r:embed="rId2"/>
          <a:srcRect l="13303"/>
          <a:stretch/>
        </p:blipFill>
        <p:spPr>
          <a:xfrm>
            <a:off x="6805748" y="90462"/>
            <a:ext cx="3978516" cy="6218263"/>
          </a:xfrm>
          <a:prstGeom prst="rect">
            <a:avLst/>
          </a:prstGeom>
        </p:spPr>
      </p:pic>
    </p:spTree>
    <p:extLst>
      <p:ext uri="{BB962C8B-B14F-4D97-AF65-F5344CB8AC3E}">
        <p14:creationId xmlns:p14="http://schemas.microsoft.com/office/powerpoint/2010/main" val="75975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7F626-E8D2-7ED6-5396-AED41741D8F1}"/>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0BF3A7E-6D9A-8E11-23FA-230D28088E14}"/>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19D718FE-D5CC-F1F2-086D-6586775A867F}"/>
              </a:ext>
            </a:extLst>
          </p:cNvPr>
          <p:cNvSpPr>
            <a:spLocks noGrp="1"/>
          </p:cNvSpPr>
          <p:nvPr>
            <p:ph type="sldNum" sz="quarter" idx="12"/>
          </p:nvPr>
        </p:nvSpPr>
        <p:spPr/>
        <p:txBody>
          <a:bodyPr/>
          <a:lstStyle/>
          <a:p>
            <a:fld id="{39C6B835-EB63-4AE7-9628-740A286606E4}" type="slidenum">
              <a:rPr lang="en-GB" smtClean="0"/>
              <a:t>26</a:t>
            </a:fld>
            <a:endParaRPr lang="en-GB"/>
          </a:p>
        </p:txBody>
      </p:sp>
      <p:sp>
        <p:nvSpPr>
          <p:cNvPr id="5" name="Title 4">
            <a:extLst>
              <a:ext uri="{FF2B5EF4-FFF2-40B4-BE49-F238E27FC236}">
                <a16:creationId xmlns:a16="http://schemas.microsoft.com/office/drawing/2014/main" id="{71364DF8-1A02-3FEC-FA9E-C8CEE05C70DF}"/>
              </a:ext>
            </a:extLst>
          </p:cNvPr>
          <p:cNvSpPr>
            <a:spLocks noGrp="1"/>
          </p:cNvSpPr>
          <p:nvPr>
            <p:ph type="title"/>
          </p:nvPr>
        </p:nvSpPr>
        <p:spPr>
          <a:xfrm>
            <a:off x="550863" y="211796"/>
            <a:ext cx="11090275" cy="1128696"/>
          </a:xfrm>
        </p:spPr>
        <p:txBody>
          <a:bodyPr/>
          <a:lstStyle/>
          <a:p>
            <a:r>
              <a:rPr lang="en-GB" sz="3600" dirty="0">
                <a:ea typeface="Source Sans Pro Black"/>
              </a:rPr>
              <a:t>Response B</a:t>
            </a:r>
            <a:br>
              <a:rPr lang="en-GB" sz="3600" dirty="0"/>
            </a:br>
            <a:endParaRPr lang="en-GB" dirty="0"/>
          </a:p>
        </p:txBody>
      </p:sp>
      <p:pic>
        <p:nvPicPr>
          <p:cNvPr id="2" name="Picture 1">
            <a:extLst>
              <a:ext uri="{FF2B5EF4-FFF2-40B4-BE49-F238E27FC236}">
                <a16:creationId xmlns:a16="http://schemas.microsoft.com/office/drawing/2014/main" id="{DC8403E1-F74B-067B-6B36-8ACA73BEC5AB}"/>
              </a:ext>
            </a:extLst>
          </p:cNvPr>
          <p:cNvPicPr>
            <a:picLocks noChangeAspect="1"/>
          </p:cNvPicPr>
          <p:nvPr/>
        </p:nvPicPr>
        <p:blipFill>
          <a:blip r:embed="rId2"/>
          <a:srcRect r="8569" b="52429"/>
          <a:stretch/>
        </p:blipFill>
        <p:spPr>
          <a:xfrm>
            <a:off x="1776799" y="752381"/>
            <a:ext cx="4286295" cy="2652856"/>
          </a:xfrm>
          <a:prstGeom prst="rect">
            <a:avLst/>
          </a:prstGeom>
        </p:spPr>
      </p:pic>
      <p:pic>
        <p:nvPicPr>
          <p:cNvPr id="7" name="Picture 6">
            <a:extLst>
              <a:ext uri="{FF2B5EF4-FFF2-40B4-BE49-F238E27FC236}">
                <a16:creationId xmlns:a16="http://schemas.microsoft.com/office/drawing/2014/main" id="{F8594C5C-E9AF-7095-D0E4-7E6C8BBFD128}"/>
              </a:ext>
            </a:extLst>
          </p:cNvPr>
          <p:cNvPicPr>
            <a:picLocks noChangeAspect="1"/>
          </p:cNvPicPr>
          <p:nvPr/>
        </p:nvPicPr>
        <p:blipFill>
          <a:blip r:embed="rId3"/>
          <a:srcRect l="14126" t="53434" r="1678" b="-1103"/>
          <a:stretch/>
        </p:blipFill>
        <p:spPr>
          <a:xfrm>
            <a:off x="6655773" y="3627947"/>
            <a:ext cx="4004641" cy="2393393"/>
          </a:xfrm>
          <a:prstGeom prst="rect">
            <a:avLst/>
          </a:prstGeom>
        </p:spPr>
      </p:pic>
      <p:pic>
        <p:nvPicPr>
          <p:cNvPr id="8" name="Picture 7">
            <a:extLst>
              <a:ext uri="{FF2B5EF4-FFF2-40B4-BE49-F238E27FC236}">
                <a16:creationId xmlns:a16="http://schemas.microsoft.com/office/drawing/2014/main" id="{D463ED8F-1914-DE63-D8B4-9AB11F9E3AC7}"/>
              </a:ext>
            </a:extLst>
          </p:cNvPr>
          <p:cNvPicPr>
            <a:picLocks noChangeAspect="1"/>
          </p:cNvPicPr>
          <p:nvPr/>
        </p:nvPicPr>
        <p:blipFill>
          <a:blip r:embed="rId2"/>
          <a:srcRect l="11832" t="49172" r="-6" b="3159"/>
          <a:stretch/>
        </p:blipFill>
        <p:spPr>
          <a:xfrm>
            <a:off x="2190618" y="3200400"/>
            <a:ext cx="3859413" cy="2481942"/>
          </a:xfrm>
          <a:prstGeom prst="rect">
            <a:avLst/>
          </a:prstGeom>
        </p:spPr>
      </p:pic>
      <p:pic>
        <p:nvPicPr>
          <p:cNvPr id="9" name="Picture 8">
            <a:extLst>
              <a:ext uri="{FF2B5EF4-FFF2-40B4-BE49-F238E27FC236}">
                <a16:creationId xmlns:a16="http://schemas.microsoft.com/office/drawing/2014/main" id="{DDAF293C-C915-F6C6-A305-25C2416D74FC}"/>
              </a:ext>
            </a:extLst>
          </p:cNvPr>
          <p:cNvPicPr>
            <a:picLocks noChangeAspect="1"/>
          </p:cNvPicPr>
          <p:nvPr/>
        </p:nvPicPr>
        <p:blipFill>
          <a:blip r:embed="rId3"/>
          <a:srcRect l="21848" b="49778"/>
          <a:stretch/>
        </p:blipFill>
        <p:spPr>
          <a:xfrm>
            <a:off x="6604329" y="836660"/>
            <a:ext cx="4128491" cy="2800690"/>
          </a:xfrm>
          <a:prstGeom prst="rect">
            <a:avLst/>
          </a:prstGeom>
        </p:spPr>
      </p:pic>
    </p:spTree>
    <p:extLst>
      <p:ext uri="{BB962C8B-B14F-4D97-AF65-F5344CB8AC3E}">
        <p14:creationId xmlns:p14="http://schemas.microsoft.com/office/powerpoint/2010/main" val="118444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9A71E-339C-F302-82F3-BCC839BF36E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330975-27F5-291A-587F-49B96608ACB4}"/>
              </a:ext>
            </a:extLst>
          </p:cNvPr>
          <p:cNvSpPr>
            <a:spLocks noGrp="1"/>
          </p:cNvSpPr>
          <p:nvPr>
            <p:ph type="ftr" sz="quarter" idx="10"/>
          </p:nvPr>
        </p:nvSpPr>
        <p:spPr/>
        <p:txBody>
          <a:bodyPr/>
          <a:lstStyle/>
          <a:p>
            <a:r>
              <a:rPr lang="en-GB" dirty="0"/>
              <a:t>Copyright © AQA and its licensors. All rights reserved.</a:t>
            </a:r>
          </a:p>
        </p:txBody>
      </p:sp>
      <p:sp>
        <p:nvSpPr>
          <p:cNvPr id="4" name="Slide Number Placeholder 3">
            <a:extLst>
              <a:ext uri="{FF2B5EF4-FFF2-40B4-BE49-F238E27FC236}">
                <a16:creationId xmlns:a16="http://schemas.microsoft.com/office/drawing/2014/main" id="{378A7A77-A9E8-D1DF-B033-0940B3320A07}"/>
              </a:ext>
            </a:extLst>
          </p:cNvPr>
          <p:cNvSpPr>
            <a:spLocks noGrp="1"/>
          </p:cNvSpPr>
          <p:nvPr>
            <p:ph type="sldNum" sz="quarter" idx="11"/>
          </p:nvPr>
        </p:nvSpPr>
        <p:spPr/>
        <p:txBody>
          <a:bodyPr/>
          <a:lstStyle/>
          <a:p>
            <a:fld id="{39C6B835-EB63-4AE7-9628-740A286606E4}" type="slidenum">
              <a:rPr lang="en-GB" smtClean="0"/>
              <a:t>27</a:t>
            </a:fld>
            <a:endParaRPr lang="en-GB"/>
          </a:p>
        </p:txBody>
      </p:sp>
      <p:sp>
        <p:nvSpPr>
          <p:cNvPr id="5" name="Content Placeholder 4">
            <a:extLst>
              <a:ext uri="{FF2B5EF4-FFF2-40B4-BE49-F238E27FC236}">
                <a16:creationId xmlns:a16="http://schemas.microsoft.com/office/drawing/2014/main" id="{00DC68F3-1902-B44D-A2A7-50C503E5BAF8}"/>
              </a:ext>
            </a:extLst>
          </p:cNvPr>
          <p:cNvSpPr>
            <a:spLocks noGrp="1"/>
          </p:cNvSpPr>
          <p:nvPr>
            <p:ph type="body" sz="quarter" idx="12"/>
          </p:nvPr>
        </p:nvSpPr>
        <p:spPr>
          <a:xfrm>
            <a:off x="550863" y="549275"/>
            <a:ext cx="3130349" cy="804617"/>
          </a:xfrm>
        </p:spPr>
        <p:txBody>
          <a:bodyPr vert="horz" lIns="0" tIns="0" rIns="0" bIns="0" rtlCol="0" anchor="t">
            <a:noAutofit/>
          </a:bodyPr>
          <a:lstStyle/>
          <a:p>
            <a:r>
              <a:rPr lang="en-GB" sz="3600">
                <a:ea typeface="Source Sans Pro Black"/>
              </a:rPr>
              <a:t>Paper 2</a:t>
            </a:r>
            <a:endParaRPr lang="en-GB" sz="3600"/>
          </a:p>
        </p:txBody>
      </p:sp>
      <p:sp>
        <p:nvSpPr>
          <p:cNvPr id="2" name="TextBox 1">
            <a:extLst>
              <a:ext uri="{FF2B5EF4-FFF2-40B4-BE49-F238E27FC236}">
                <a16:creationId xmlns:a16="http://schemas.microsoft.com/office/drawing/2014/main" id="{684F50E7-70C9-AFE3-E6BB-C6AD1DCFB8A6}"/>
              </a:ext>
            </a:extLst>
          </p:cNvPr>
          <p:cNvSpPr txBox="1"/>
          <p:nvPr/>
        </p:nvSpPr>
        <p:spPr>
          <a:xfrm>
            <a:off x="409832" y="1532238"/>
            <a:ext cx="4885037" cy="12311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pPr>
            <a:r>
              <a:rPr lang="en-GB" sz="1600" b="1" dirty="0">
                <a:solidFill>
                  <a:srgbClr val="000000"/>
                </a:solidFill>
                <a:ea typeface="Source Sans Pro"/>
              </a:rPr>
              <a:t>"In the 9-mark questions (1.11 and 02.9) students struggled decoding the question and responding appropriately to the command word. These questions required an element of reorganising knowledge to be able to apply it correctly (AO3)."</a:t>
            </a:r>
            <a:endParaRPr lang="en-GB" sz="2400" dirty="0">
              <a:solidFill>
                <a:srgbClr val="000000"/>
              </a:solidFill>
            </a:endParaRPr>
          </a:p>
        </p:txBody>
      </p:sp>
      <p:pic>
        <p:nvPicPr>
          <p:cNvPr id="7" name="Picture 6" descr="A screenshot of a test&#10;&#10;Description automatically generated">
            <a:extLst>
              <a:ext uri="{FF2B5EF4-FFF2-40B4-BE49-F238E27FC236}">
                <a16:creationId xmlns:a16="http://schemas.microsoft.com/office/drawing/2014/main" id="{B8CFD319-7C20-F7F2-7323-B094FFCEB547}"/>
              </a:ext>
            </a:extLst>
          </p:cNvPr>
          <p:cNvPicPr>
            <a:picLocks noChangeAspect="1"/>
          </p:cNvPicPr>
          <p:nvPr/>
        </p:nvPicPr>
        <p:blipFill>
          <a:blip r:embed="rId3"/>
          <a:stretch>
            <a:fillRect/>
          </a:stretch>
        </p:blipFill>
        <p:spPr>
          <a:xfrm>
            <a:off x="6817885" y="629613"/>
            <a:ext cx="4224673" cy="5724660"/>
          </a:xfrm>
          <a:prstGeom prst="rect">
            <a:avLst/>
          </a:prstGeom>
        </p:spPr>
      </p:pic>
      <p:sp>
        <p:nvSpPr>
          <p:cNvPr id="9" name="TextBox 8">
            <a:extLst>
              <a:ext uri="{FF2B5EF4-FFF2-40B4-BE49-F238E27FC236}">
                <a16:creationId xmlns:a16="http://schemas.microsoft.com/office/drawing/2014/main" id="{F423086D-B1FF-4EBA-4D79-E3B0DCAF556B}"/>
              </a:ext>
            </a:extLst>
          </p:cNvPr>
          <p:cNvSpPr txBox="1"/>
          <p:nvPr/>
        </p:nvSpPr>
        <p:spPr>
          <a:xfrm>
            <a:off x="761160" y="3100238"/>
            <a:ext cx="4839643" cy="1774845"/>
          </a:xfrm>
          <a:prstGeom prst="rect">
            <a:avLst/>
          </a:prstGeom>
          <a:noFill/>
          <a:ln w="57150">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pPr>
            <a:r>
              <a:rPr lang="en-US" sz="1600" dirty="0">
                <a:latin typeface="Source Sans Pro"/>
                <a:ea typeface="Source Sans Pro"/>
                <a:cs typeface="Calibri"/>
              </a:rPr>
              <a:t>Where students struggled to move through the levels it was largely because the AO1 was not strong enough or offered vague theoretical ideas. This answer does address all 3 AOs but the AO3 application is simple and largely an assertion, there is some simple understanding (AO2) of how a basic strategy (AO1) will work, achieving </a:t>
            </a:r>
            <a:endParaRPr lang="en-US" dirty="0">
              <a:latin typeface="Source Sans Pro"/>
              <a:ea typeface="Source Sans Pro"/>
              <a:cs typeface="Calibri"/>
            </a:endParaRPr>
          </a:p>
          <a:p>
            <a:pPr>
              <a:spcBef>
                <a:spcPts val="200"/>
              </a:spcBef>
              <a:spcAft>
                <a:spcPts val="200"/>
              </a:spcAft>
            </a:pPr>
            <a:r>
              <a:rPr lang="en-US" sz="1600" b="1" dirty="0">
                <a:latin typeface="Source Sans Pro"/>
                <a:ea typeface="Source Sans Pro"/>
                <a:cs typeface="Calibri"/>
              </a:rPr>
              <a:t>3 marks (+2 SPaG) </a:t>
            </a:r>
            <a:endParaRPr lang="en-US" dirty="0">
              <a:ea typeface="Source Sans Pro"/>
            </a:endParaRPr>
          </a:p>
        </p:txBody>
      </p:sp>
      <p:sp>
        <p:nvSpPr>
          <p:cNvPr id="6" name="Rectangle 5">
            <a:extLst>
              <a:ext uri="{FF2B5EF4-FFF2-40B4-BE49-F238E27FC236}">
                <a16:creationId xmlns:a16="http://schemas.microsoft.com/office/drawing/2014/main" id="{AFCB493E-40DC-6C32-65C4-C42CCDE1EFCF}"/>
              </a:ext>
            </a:extLst>
          </p:cNvPr>
          <p:cNvSpPr/>
          <p:nvPr/>
        </p:nvSpPr>
        <p:spPr>
          <a:xfrm>
            <a:off x="602378" y="3023122"/>
            <a:ext cx="4998425" cy="190347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440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B82F7-2543-0282-E99D-47242DE79EE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AC456-94A7-E5EA-B399-9E186EBF3366}"/>
              </a:ext>
            </a:extLst>
          </p:cNvPr>
          <p:cNvSpPr>
            <a:spLocks noGrp="1"/>
          </p:cNvSpPr>
          <p:nvPr>
            <p:ph type="ftr" sz="quarter" idx="10"/>
          </p:nvPr>
        </p:nvSpPr>
        <p:spPr/>
        <p:txBody>
          <a:bodyPr/>
          <a:lstStyle/>
          <a:p>
            <a:r>
              <a:rPr lang="en-GB" dirty="0"/>
              <a:t>Copyright © AQA and its licensors. All rights reserved.</a:t>
            </a:r>
          </a:p>
        </p:txBody>
      </p:sp>
      <p:sp>
        <p:nvSpPr>
          <p:cNvPr id="4" name="Slide Number Placeholder 3">
            <a:extLst>
              <a:ext uri="{FF2B5EF4-FFF2-40B4-BE49-F238E27FC236}">
                <a16:creationId xmlns:a16="http://schemas.microsoft.com/office/drawing/2014/main" id="{6BA27317-2A95-67CB-0077-9DB8C39E324E}"/>
              </a:ext>
            </a:extLst>
          </p:cNvPr>
          <p:cNvSpPr>
            <a:spLocks noGrp="1"/>
          </p:cNvSpPr>
          <p:nvPr>
            <p:ph type="sldNum" sz="quarter" idx="11"/>
          </p:nvPr>
        </p:nvSpPr>
        <p:spPr/>
        <p:txBody>
          <a:bodyPr/>
          <a:lstStyle/>
          <a:p>
            <a:fld id="{39C6B835-EB63-4AE7-9628-740A286606E4}" type="slidenum">
              <a:rPr lang="en-GB" smtClean="0"/>
              <a:t>28</a:t>
            </a:fld>
            <a:endParaRPr lang="en-GB"/>
          </a:p>
        </p:txBody>
      </p:sp>
      <p:sp>
        <p:nvSpPr>
          <p:cNvPr id="5" name="Content Placeholder 4">
            <a:extLst>
              <a:ext uri="{FF2B5EF4-FFF2-40B4-BE49-F238E27FC236}">
                <a16:creationId xmlns:a16="http://schemas.microsoft.com/office/drawing/2014/main" id="{26E7B870-6764-B425-CB70-671598930EC3}"/>
              </a:ext>
            </a:extLst>
          </p:cNvPr>
          <p:cNvSpPr>
            <a:spLocks noGrp="1"/>
          </p:cNvSpPr>
          <p:nvPr>
            <p:ph type="body" sz="quarter" idx="12"/>
          </p:nvPr>
        </p:nvSpPr>
        <p:spPr>
          <a:xfrm>
            <a:off x="550863" y="549275"/>
            <a:ext cx="3130349" cy="804617"/>
          </a:xfrm>
        </p:spPr>
        <p:txBody>
          <a:bodyPr vert="horz" lIns="0" tIns="0" rIns="0" bIns="0" rtlCol="0" anchor="t">
            <a:noAutofit/>
          </a:bodyPr>
          <a:lstStyle/>
          <a:p>
            <a:r>
              <a:rPr lang="en-GB" sz="3600">
                <a:ea typeface="Source Sans Pro Black"/>
              </a:rPr>
              <a:t>Paper 2</a:t>
            </a:r>
            <a:endParaRPr lang="en-GB" sz="3600"/>
          </a:p>
        </p:txBody>
      </p:sp>
      <p:sp>
        <p:nvSpPr>
          <p:cNvPr id="2" name="TextBox 1">
            <a:extLst>
              <a:ext uri="{FF2B5EF4-FFF2-40B4-BE49-F238E27FC236}">
                <a16:creationId xmlns:a16="http://schemas.microsoft.com/office/drawing/2014/main" id="{9BBA2EC2-452A-529C-BE40-E630BADE9D05}"/>
              </a:ext>
            </a:extLst>
          </p:cNvPr>
          <p:cNvSpPr txBox="1"/>
          <p:nvPr/>
        </p:nvSpPr>
        <p:spPr>
          <a:xfrm>
            <a:off x="409832" y="1532238"/>
            <a:ext cx="4885037" cy="12311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pPr>
            <a:r>
              <a:rPr lang="en-GB" sz="1600" b="1">
                <a:solidFill>
                  <a:srgbClr val="000000"/>
                </a:solidFill>
                <a:ea typeface="Source Sans Pro"/>
              </a:rPr>
              <a:t>"In the 9-mark questions (1.11 and 02.9) students struggled decoding the question and responding appropriately to the command word. These questions required an element of reorganising knowledge to be able to apply it correctly (AO3)."</a:t>
            </a:r>
            <a:endParaRPr lang="en-GB" sz="2400">
              <a:solidFill>
                <a:srgbClr val="000000"/>
              </a:solidFill>
            </a:endParaRPr>
          </a:p>
        </p:txBody>
      </p:sp>
      <p:sp>
        <p:nvSpPr>
          <p:cNvPr id="9" name="TextBox 8">
            <a:extLst>
              <a:ext uri="{FF2B5EF4-FFF2-40B4-BE49-F238E27FC236}">
                <a16:creationId xmlns:a16="http://schemas.microsoft.com/office/drawing/2014/main" id="{74B3B30C-19F6-A737-49BF-072A85CAF5D4}"/>
              </a:ext>
            </a:extLst>
          </p:cNvPr>
          <p:cNvSpPr txBox="1"/>
          <p:nvPr/>
        </p:nvSpPr>
        <p:spPr>
          <a:xfrm>
            <a:off x="633328" y="3294962"/>
            <a:ext cx="4839643" cy="1477328"/>
          </a:xfrm>
          <a:prstGeom prst="rect">
            <a:avLst/>
          </a:prstGeom>
          <a:noFill/>
          <a:ln w="57150">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pPr>
            <a:r>
              <a:rPr lang="en-GB" sz="1600" b="0" i="0" u="none" strike="noStrike" baseline="0" dirty="0">
                <a:solidFill>
                  <a:srgbClr val="000000"/>
                </a:solidFill>
                <a:latin typeface="Source Sans Pro" panose="020B0503030403020204" pitchFamily="34" charset="0"/>
              </a:rPr>
              <a:t>Demonstrates detailed knowledge of place (AO1), showing a thorough understanding of how water and energy conservation aid urban sustainability (AO2), as well as making a thorough judgement of the relative importance of water and energy conservation (AO3) </a:t>
            </a:r>
            <a:br>
              <a:rPr lang="en-GB" sz="1600" b="0" i="0" u="none" strike="noStrike" baseline="0" dirty="0">
                <a:solidFill>
                  <a:srgbClr val="000000"/>
                </a:solidFill>
                <a:latin typeface="Source Sans Pro" panose="020B0503030403020204" pitchFamily="34" charset="0"/>
              </a:rPr>
            </a:br>
            <a:r>
              <a:rPr lang="en-US" sz="1600" b="1" dirty="0">
                <a:latin typeface="Source Sans Pro"/>
                <a:ea typeface="Source Sans Pro"/>
                <a:cs typeface="Calibri"/>
              </a:rPr>
              <a:t>9 marks (+3 SPaG) </a:t>
            </a:r>
            <a:endParaRPr lang="en-US" sz="1600" dirty="0">
              <a:ea typeface="Source Sans Pro"/>
            </a:endParaRPr>
          </a:p>
        </p:txBody>
      </p:sp>
      <p:sp>
        <p:nvSpPr>
          <p:cNvPr id="14" name="Rectangle 13">
            <a:extLst>
              <a:ext uri="{FF2B5EF4-FFF2-40B4-BE49-F238E27FC236}">
                <a16:creationId xmlns:a16="http://schemas.microsoft.com/office/drawing/2014/main" id="{347FABED-594D-FA74-506F-96D93C278B80}"/>
              </a:ext>
            </a:extLst>
          </p:cNvPr>
          <p:cNvSpPr/>
          <p:nvPr/>
        </p:nvSpPr>
        <p:spPr>
          <a:xfrm>
            <a:off x="507534" y="3133318"/>
            <a:ext cx="4839643" cy="183792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BC90A48-842A-1448-2F5F-37EFDE1A69D0}"/>
              </a:ext>
            </a:extLst>
          </p:cNvPr>
          <p:cNvPicPr>
            <a:picLocks noChangeAspect="1"/>
          </p:cNvPicPr>
          <p:nvPr/>
        </p:nvPicPr>
        <p:blipFill>
          <a:blip r:embed="rId3"/>
          <a:stretch>
            <a:fillRect/>
          </a:stretch>
        </p:blipFill>
        <p:spPr>
          <a:xfrm>
            <a:off x="6524720" y="549275"/>
            <a:ext cx="4687981" cy="5576552"/>
          </a:xfrm>
          <a:prstGeom prst="rect">
            <a:avLst/>
          </a:prstGeom>
        </p:spPr>
      </p:pic>
    </p:spTree>
    <p:extLst>
      <p:ext uri="{BB962C8B-B14F-4D97-AF65-F5344CB8AC3E}">
        <p14:creationId xmlns:p14="http://schemas.microsoft.com/office/powerpoint/2010/main" val="160063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CE72-1222-EA92-752E-66C035A0583C}"/>
              </a:ext>
            </a:extLst>
          </p:cNvPr>
          <p:cNvSpPr>
            <a:spLocks noGrp="1"/>
          </p:cNvSpPr>
          <p:nvPr>
            <p:ph type="title"/>
          </p:nvPr>
        </p:nvSpPr>
        <p:spPr>
          <a:xfrm>
            <a:off x="550863" y="549274"/>
            <a:ext cx="3748939" cy="1113072"/>
          </a:xfrm>
        </p:spPr>
        <p:txBody>
          <a:bodyPr/>
          <a:lstStyle/>
          <a:p>
            <a:r>
              <a:rPr lang="en-GB">
                <a:ea typeface="Source Sans Pro Black"/>
              </a:rPr>
              <a:t>Paper 3</a:t>
            </a:r>
            <a:endParaRPr lang="en-GB"/>
          </a:p>
        </p:txBody>
      </p:sp>
      <p:sp>
        <p:nvSpPr>
          <p:cNvPr id="4" name="Footer Placeholder 3">
            <a:extLst>
              <a:ext uri="{FF2B5EF4-FFF2-40B4-BE49-F238E27FC236}">
                <a16:creationId xmlns:a16="http://schemas.microsoft.com/office/drawing/2014/main" id="{0A97F9B5-82CD-7676-EBD2-B639951CB26E}"/>
              </a:ext>
            </a:extLst>
          </p:cNvPr>
          <p:cNvSpPr>
            <a:spLocks noGrp="1"/>
          </p:cNvSpPr>
          <p:nvPr>
            <p:ph type="ftr" sz="quarter" idx="11"/>
          </p:nvPr>
        </p:nvSpPr>
        <p:spPr/>
        <p:txBody>
          <a:body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1CE690E3-1E50-D195-F95C-4D7EA9A498A5}"/>
              </a:ext>
            </a:extLst>
          </p:cNvPr>
          <p:cNvSpPr>
            <a:spLocks noGrp="1"/>
          </p:cNvSpPr>
          <p:nvPr>
            <p:ph type="sldNum" sz="quarter" idx="12"/>
          </p:nvPr>
        </p:nvSpPr>
        <p:spPr/>
        <p:txBody>
          <a:bodyPr/>
          <a:lstStyle/>
          <a:p>
            <a:fld id="{39C6B835-EB63-4AE7-9628-740A286606E4}" type="slidenum">
              <a:rPr lang="en-GB" smtClean="0"/>
              <a:t>29</a:t>
            </a:fld>
            <a:endParaRPr lang="en-GB"/>
          </a:p>
        </p:txBody>
      </p:sp>
      <p:sp>
        <p:nvSpPr>
          <p:cNvPr id="6" name="TextBox 5">
            <a:extLst>
              <a:ext uri="{FF2B5EF4-FFF2-40B4-BE49-F238E27FC236}">
                <a16:creationId xmlns:a16="http://schemas.microsoft.com/office/drawing/2014/main" id="{736BEC10-F3A7-D98F-E56C-AFCACC444AD3}"/>
              </a:ext>
            </a:extLst>
          </p:cNvPr>
          <p:cNvSpPr txBox="1"/>
          <p:nvPr/>
        </p:nvSpPr>
        <p:spPr>
          <a:xfrm>
            <a:off x="627089" y="1426563"/>
            <a:ext cx="4804346"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pPr>
            <a:r>
              <a:rPr lang="en-GB" sz="2000" b="1">
                <a:solidFill>
                  <a:srgbClr val="000000"/>
                </a:solidFill>
              </a:rPr>
              <a:t>"Students seem to struggle with 2–3-mark questions. To use evidence or develop a point or idea (01.2; 04.4; 05.2 and 05.3)"</a:t>
            </a:r>
            <a:endParaRPr lang="en-GB" sz="3200">
              <a:solidFill>
                <a:srgbClr val="000000"/>
              </a:solidFill>
            </a:endParaRPr>
          </a:p>
        </p:txBody>
      </p:sp>
      <p:sp>
        <p:nvSpPr>
          <p:cNvPr id="8" name="TextBox 7">
            <a:extLst>
              <a:ext uri="{FF2B5EF4-FFF2-40B4-BE49-F238E27FC236}">
                <a16:creationId xmlns:a16="http://schemas.microsoft.com/office/drawing/2014/main" id="{8C229651-C0FD-541A-A7DF-18172F6114EA}"/>
              </a:ext>
            </a:extLst>
          </p:cNvPr>
          <p:cNvSpPr txBox="1"/>
          <p:nvPr/>
        </p:nvSpPr>
        <p:spPr>
          <a:xfrm>
            <a:off x="670804" y="2520471"/>
            <a:ext cx="4464889" cy="3005951"/>
          </a:xfrm>
          <a:prstGeom prst="rect">
            <a:avLst/>
          </a:prstGeom>
          <a:noFill/>
          <a:ln w="57150">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pPr>
            <a:r>
              <a:rPr lang="en-US" sz="1600" dirty="0">
                <a:ea typeface="+mn-lt"/>
                <a:cs typeface="+mn-lt"/>
              </a:rPr>
              <a:t>Two-mark questions can target AO2, AO3 or AO4. If the question is targeting AO4 it will generally be asking a question which involves using data as evidence, an example of this is question 01.2 which is really asking students to consider a numerical relationship. Data within the resource booklet which expresses or challenges a relationship lends itself to this type of question. The two examples below express an understanding of the relationship, but they don’t support their observation with the use of evidence. Scoring </a:t>
            </a:r>
            <a:r>
              <a:rPr lang="en-US" sz="1600" b="1" dirty="0">
                <a:ea typeface="+mn-lt"/>
                <a:cs typeface="+mn-lt"/>
              </a:rPr>
              <a:t>1 mark.</a:t>
            </a:r>
            <a:endParaRPr lang="en-US" b="1" dirty="0">
              <a:ea typeface="Source Sans Pro"/>
            </a:endParaRPr>
          </a:p>
          <a:p>
            <a:pPr>
              <a:spcBef>
                <a:spcPts val="200"/>
              </a:spcBef>
              <a:spcAft>
                <a:spcPts val="200"/>
              </a:spcAft>
            </a:pPr>
            <a:endParaRPr lang="en-US" sz="1600" dirty="0">
              <a:ea typeface="Source Sans Pro"/>
            </a:endParaRPr>
          </a:p>
        </p:txBody>
      </p:sp>
      <p:pic>
        <p:nvPicPr>
          <p:cNvPr id="9" name="Picture 8" descr="A paper with writing on it&#10;&#10;Description automatically generated">
            <a:extLst>
              <a:ext uri="{FF2B5EF4-FFF2-40B4-BE49-F238E27FC236}">
                <a16:creationId xmlns:a16="http://schemas.microsoft.com/office/drawing/2014/main" id="{C187B21D-3127-B5DE-4025-B5EE368A8E79}"/>
              </a:ext>
            </a:extLst>
          </p:cNvPr>
          <p:cNvPicPr>
            <a:picLocks noChangeAspect="1"/>
          </p:cNvPicPr>
          <p:nvPr/>
        </p:nvPicPr>
        <p:blipFill>
          <a:blip r:embed="rId3"/>
          <a:stretch>
            <a:fillRect/>
          </a:stretch>
        </p:blipFill>
        <p:spPr>
          <a:xfrm>
            <a:off x="5828205" y="1108570"/>
            <a:ext cx="5832112" cy="4328568"/>
          </a:xfrm>
          <a:prstGeom prst="rect">
            <a:avLst/>
          </a:prstGeom>
          <a:ln>
            <a:solidFill>
              <a:schemeClr val="tx1"/>
            </a:solidFill>
          </a:ln>
        </p:spPr>
      </p:pic>
      <p:sp>
        <p:nvSpPr>
          <p:cNvPr id="3" name="Rectangle 2">
            <a:extLst>
              <a:ext uri="{FF2B5EF4-FFF2-40B4-BE49-F238E27FC236}">
                <a16:creationId xmlns:a16="http://schemas.microsoft.com/office/drawing/2014/main" id="{56E4B646-5B8E-BF2B-4601-3B6105D7979C}"/>
              </a:ext>
            </a:extLst>
          </p:cNvPr>
          <p:cNvSpPr/>
          <p:nvPr/>
        </p:nvSpPr>
        <p:spPr>
          <a:xfrm>
            <a:off x="531683" y="2430386"/>
            <a:ext cx="4899752" cy="30960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6E909C5-B77E-3838-FF04-B30331D3909E}"/>
              </a:ext>
            </a:extLst>
          </p:cNvPr>
          <p:cNvPicPr>
            <a:picLocks noChangeAspect="1"/>
          </p:cNvPicPr>
          <p:nvPr/>
        </p:nvPicPr>
        <p:blipFill>
          <a:blip r:embed="rId4"/>
          <a:stretch>
            <a:fillRect/>
          </a:stretch>
        </p:blipFill>
        <p:spPr>
          <a:xfrm>
            <a:off x="837369" y="1281337"/>
            <a:ext cx="4131757" cy="4616763"/>
          </a:xfrm>
          <a:prstGeom prst="rect">
            <a:avLst/>
          </a:prstGeom>
        </p:spPr>
      </p:pic>
    </p:spTree>
    <p:extLst>
      <p:ext uri="{BB962C8B-B14F-4D97-AF65-F5344CB8AC3E}">
        <p14:creationId xmlns:p14="http://schemas.microsoft.com/office/powerpoint/2010/main" val="16255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AFCF-82CE-4749-4CB1-9AEF9F7F53BC}"/>
              </a:ext>
            </a:extLst>
          </p:cNvPr>
          <p:cNvSpPr>
            <a:spLocks noGrp="1"/>
          </p:cNvSpPr>
          <p:nvPr>
            <p:ph type="title"/>
          </p:nvPr>
        </p:nvSpPr>
        <p:spPr/>
        <p:txBody>
          <a:bodyPr/>
          <a:lstStyle/>
          <a:p>
            <a:r>
              <a:rPr lang="en-GB">
                <a:ea typeface="Source Sans Pro Black"/>
              </a:rPr>
              <a:t>Content</a:t>
            </a:r>
            <a:endParaRPr lang="en-GB"/>
          </a:p>
        </p:txBody>
      </p:sp>
      <p:sp>
        <p:nvSpPr>
          <p:cNvPr id="3" name="Content Placeholder 2">
            <a:extLst>
              <a:ext uri="{FF2B5EF4-FFF2-40B4-BE49-F238E27FC236}">
                <a16:creationId xmlns:a16="http://schemas.microsoft.com/office/drawing/2014/main" id="{04EFF768-D9E0-FDBD-59FA-A1B013CA8C9E}"/>
              </a:ext>
            </a:extLst>
          </p:cNvPr>
          <p:cNvSpPr>
            <a:spLocks noGrp="1"/>
          </p:cNvSpPr>
          <p:nvPr>
            <p:ph idx="1"/>
          </p:nvPr>
        </p:nvSpPr>
        <p:spPr>
          <a:xfrm>
            <a:off x="550863" y="1541417"/>
            <a:ext cx="11090275" cy="4230733"/>
          </a:xfrm>
        </p:spPr>
        <p:txBody>
          <a:bodyPr vert="horz" lIns="0" tIns="0" rIns="0" bIns="0" rtlCol="0" anchor="t">
            <a:normAutofit/>
          </a:bodyPr>
          <a:lstStyle/>
          <a:p>
            <a:pPr marL="285750" indent="-285750">
              <a:buChar char="•"/>
            </a:pPr>
            <a:r>
              <a:rPr lang="en-GB" dirty="0">
                <a:ea typeface="Source Sans Pro"/>
              </a:rPr>
              <a:t>The Future of GCSE Geography </a:t>
            </a:r>
          </a:p>
          <a:p>
            <a:pPr marL="285750" indent="-285750">
              <a:buChar char="•"/>
            </a:pPr>
            <a:r>
              <a:rPr lang="en-GB" dirty="0">
                <a:ea typeface="Source Sans Pro"/>
              </a:rPr>
              <a:t>Summer series headlines &amp; reminders</a:t>
            </a:r>
            <a:endParaRPr lang="en-US" dirty="0"/>
          </a:p>
          <a:p>
            <a:pPr marL="285750" indent="-285750">
              <a:buChar char="•"/>
            </a:pPr>
            <a:r>
              <a:rPr lang="en-GB" dirty="0">
                <a:ea typeface="Source Sans Pro"/>
              </a:rPr>
              <a:t>Grade boundaries &amp; outcomes</a:t>
            </a:r>
          </a:p>
          <a:p>
            <a:pPr marL="285750" indent="-285750">
              <a:buChar char="•"/>
            </a:pPr>
            <a:r>
              <a:rPr lang="en-GB" dirty="0">
                <a:ea typeface="Source Sans Pro"/>
              </a:rPr>
              <a:t>High level summary of themes were students excelled and where students struggled nationally</a:t>
            </a:r>
          </a:p>
          <a:p>
            <a:pPr marL="285750" indent="-285750">
              <a:buChar char="•"/>
            </a:pPr>
            <a:r>
              <a:rPr lang="en-GB" dirty="0">
                <a:ea typeface="Source Sans Pro"/>
              </a:rPr>
              <a:t>Paper 2</a:t>
            </a:r>
          </a:p>
          <a:p>
            <a:pPr marL="285750" indent="-285750">
              <a:buChar char="•"/>
            </a:pPr>
            <a:r>
              <a:rPr lang="en-GB" dirty="0">
                <a:ea typeface="Source Sans Pro"/>
              </a:rPr>
              <a:t>Upcoming support</a:t>
            </a:r>
          </a:p>
          <a:p>
            <a:pPr marL="285750" indent="-285750">
              <a:buChar char="•"/>
            </a:pPr>
            <a:endParaRPr lang="en-GB" dirty="0">
              <a:ea typeface="Source Sans Pro"/>
            </a:endParaRPr>
          </a:p>
        </p:txBody>
      </p:sp>
      <p:sp>
        <p:nvSpPr>
          <p:cNvPr id="4" name="Footer Placeholder 3">
            <a:extLst>
              <a:ext uri="{FF2B5EF4-FFF2-40B4-BE49-F238E27FC236}">
                <a16:creationId xmlns:a16="http://schemas.microsoft.com/office/drawing/2014/main" id="{2897D664-BEA0-95C9-0D7A-D7830B7907A4}"/>
              </a:ext>
            </a:extLst>
          </p:cNvPr>
          <p:cNvSpPr>
            <a:spLocks noGrp="1"/>
          </p:cNvSpPr>
          <p:nvPr>
            <p:ph type="ftr" sz="quarter" idx="11"/>
          </p:nvPr>
        </p:nvSpPr>
        <p:spPr/>
        <p:txBody>
          <a:body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B75938D8-9E62-15BC-28E3-F9888AC592EE}"/>
              </a:ext>
            </a:extLst>
          </p:cNvPr>
          <p:cNvSpPr>
            <a:spLocks noGrp="1"/>
          </p:cNvSpPr>
          <p:nvPr>
            <p:ph type="sldNum" sz="quarter" idx="12"/>
          </p:nvPr>
        </p:nvSpPr>
        <p:spPr/>
        <p:txBody>
          <a:bodyPr/>
          <a:lstStyle/>
          <a:p>
            <a:fld id="{39C6B835-EB63-4AE7-9628-740A286606E4}" type="slidenum">
              <a:rPr lang="en-GB" smtClean="0"/>
              <a:pPr/>
              <a:t>3</a:t>
            </a:fld>
            <a:endParaRPr lang="en-GB"/>
          </a:p>
        </p:txBody>
      </p:sp>
    </p:spTree>
    <p:extLst>
      <p:ext uri="{BB962C8B-B14F-4D97-AF65-F5344CB8AC3E}">
        <p14:creationId xmlns:p14="http://schemas.microsoft.com/office/powerpoint/2010/main" val="116199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CE72-1222-EA92-752E-66C035A0583C}"/>
              </a:ext>
            </a:extLst>
          </p:cNvPr>
          <p:cNvSpPr>
            <a:spLocks noGrp="1"/>
          </p:cNvSpPr>
          <p:nvPr>
            <p:ph type="title"/>
          </p:nvPr>
        </p:nvSpPr>
        <p:spPr>
          <a:xfrm>
            <a:off x="550863" y="549274"/>
            <a:ext cx="3748939" cy="1113072"/>
          </a:xfrm>
        </p:spPr>
        <p:txBody>
          <a:bodyPr/>
          <a:lstStyle/>
          <a:p>
            <a:r>
              <a:rPr lang="en-GB">
                <a:ea typeface="Source Sans Pro Black"/>
              </a:rPr>
              <a:t>Paper 3</a:t>
            </a:r>
            <a:endParaRPr lang="en-GB"/>
          </a:p>
        </p:txBody>
      </p:sp>
      <p:sp>
        <p:nvSpPr>
          <p:cNvPr id="4" name="Footer Placeholder 3">
            <a:extLst>
              <a:ext uri="{FF2B5EF4-FFF2-40B4-BE49-F238E27FC236}">
                <a16:creationId xmlns:a16="http://schemas.microsoft.com/office/drawing/2014/main" id="{0A97F9B5-82CD-7676-EBD2-B639951CB26E}"/>
              </a:ext>
            </a:extLst>
          </p:cNvPr>
          <p:cNvSpPr>
            <a:spLocks noGrp="1"/>
          </p:cNvSpPr>
          <p:nvPr>
            <p:ph type="ftr" sz="quarter" idx="11"/>
          </p:nvPr>
        </p:nvSpPr>
        <p:spPr/>
        <p:txBody>
          <a:body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1CE690E3-1E50-D195-F95C-4D7EA9A498A5}"/>
              </a:ext>
            </a:extLst>
          </p:cNvPr>
          <p:cNvSpPr>
            <a:spLocks noGrp="1"/>
          </p:cNvSpPr>
          <p:nvPr>
            <p:ph type="sldNum" sz="quarter" idx="12"/>
          </p:nvPr>
        </p:nvSpPr>
        <p:spPr/>
        <p:txBody>
          <a:bodyPr/>
          <a:lstStyle/>
          <a:p>
            <a:fld id="{39C6B835-EB63-4AE7-9628-740A286606E4}" type="slidenum">
              <a:rPr lang="en-GB" smtClean="0"/>
              <a:t>30</a:t>
            </a:fld>
            <a:endParaRPr lang="en-GB"/>
          </a:p>
        </p:txBody>
      </p:sp>
      <p:sp>
        <p:nvSpPr>
          <p:cNvPr id="6" name="TextBox 5">
            <a:extLst>
              <a:ext uri="{FF2B5EF4-FFF2-40B4-BE49-F238E27FC236}">
                <a16:creationId xmlns:a16="http://schemas.microsoft.com/office/drawing/2014/main" id="{736BEC10-F3A7-D98F-E56C-AFCACC444AD3}"/>
              </a:ext>
            </a:extLst>
          </p:cNvPr>
          <p:cNvSpPr txBox="1"/>
          <p:nvPr/>
        </p:nvSpPr>
        <p:spPr>
          <a:xfrm>
            <a:off x="627089" y="1426563"/>
            <a:ext cx="4804346"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pPr>
            <a:r>
              <a:rPr lang="en-GB" sz="2000" b="1">
                <a:solidFill>
                  <a:srgbClr val="000000"/>
                </a:solidFill>
              </a:rPr>
              <a:t>"Students seem to struggle with 2–3-mark questions. To use evidence or develop a point or idea (01.2; 04.4; 05.2 and 05.3)"</a:t>
            </a:r>
            <a:endParaRPr lang="en-GB" sz="3200">
              <a:solidFill>
                <a:srgbClr val="000000"/>
              </a:solidFill>
            </a:endParaRPr>
          </a:p>
        </p:txBody>
      </p:sp>
      <p:sp>
        <p:nvSpPr>
          <p:cNvPr id="8" name="TextBox 7">
            <a:extLst>
              <a:ext uri="{FF2B5EF4-FFF2-40B4-BE49-F238E27FC236}">
                <a16:creationId xmlns:a16="http://schemas.microsoft.com/office/drawing/2014/main" id="{8C229651-C0FD-541A-A7DF-18172F6114EA}"/>
              </a:ext>
            </a:extLst>
          </p:cNvPr>
          <p:cNvSpPr txBox="1"/>
          <p:nvPr/>
        </p:nvSpPr>
        <p:spPr>
          <a:xfrm>
            <a:off x="633329" y="2857750"/>
            <a:ext cx="4464889" cy="1692771"/>
          </a:xfrm>
          <a:prstGeom prst="rect">
            <a:avLst/>
          </a:prstGeom>
          <a:noFill/>
          <a:ln w="57150">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200"/>
              </a:spcBef>
              <a:spcAft>
                <a:spcPts val="200"/>
              </a:spcAft>
            </a:pPr>
            <a:r>
              <a:rPr lang="en-US" dirty="0">
                <a:ea typeface="Source Sans Pro"/>
              </a:rPr>
              <a:t>This answer develops the point to consider that the relationship was not always straightforward. Identifying anomalies and considering how the differences in house prices and incomes varies across the country and overtime. </a:t>
            </a:r>
            <a:r>
              <a:rPr lang="en-US" sz="2000" b="1" dirty="0"/>
              <a:t>2 marks</a:t>
            </a:r>
          </a:p>
        </p:txBody>
      </p:sp>
      <p:pic>
        <p:nvPicPr>
          <p:cNvPr id="3" name="Picture 2" descr="A paper with writing on it&#10;&#10;Description automatically generated">
            <a:extLst>
              <a:ext uri="{FF2B5EF4-FFF2-40B4-BE49-F238E27FC236}">
                <a16:creationId xmlns:a16="http://schemas.microsoft.com/office/drawing/2014/main" id="{F6D2FE35-D507-2600-C351-DC003730655B}"/>
              </a:ext>
            </a:extLst>
          </p:cNvPr>
          <p:cNvPicPr>
            <a:picLocks noChangeAspect="1"/>
          </p:cNvPicPr>
          <p:nvPr/>
        </p:nvPicPr>
        <p:blipFill>
          <a:blip r:embed="rId3"/>
          <a:stretch>
            <a:fillRect/>
          </a:stretch>
        </p:blipFill>
        <p:spPr>
          <a:xfrm>
            <a:off x="5600622" y="2023516"/>
            <a:ext cx="6037445" cy="2823460"/>
          </a:xfrm>
          <a:prstGeom prst="rect">
            <a:avLst/>
          </a:prstGeom>
          <a:ln>
            <a:solidFill>
              <a:schemeClr val="tx1"/>
            </a:solidFill>
          </a:ln>
        </p:spPr>
      </p:pic>
      <p:sp>
        <p:nvSpPr>
          <p:cNvPr id="7" name="Rectangle 6">
            <a:extLst>
              <a:ext uri="{FF2B5EF4-FFF2-40B4-BE49-F238E27FC236}">
                <a16:creationId xmlns:a16="http://schemas.microsoft.com/office/drawing/2014/main" id="{47CA930A-9AC2-9540-347C-CB47776F4571}"/>
              </a:ext>
            </a:extLst>
          </p:cNvPr>
          <p:cNvSpPr/>
          <p:nvPr/>
        </p:nvSpPr>
        <p:spPr>
          <a:xfrm>
            <a:off x="484727" y="2725143"/>
            <a:ext cx="4613491" cy="200140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735FA60-21ED-66F4-1BC6-29B570974D57}"/>
              </a:ext>
            </a:extLst>
          </p:cNvPr>
          <p:cNvPicPr>
            <a:picLocks noChangeAspect="1"/>
          </p:cNvPicPr>
          <p:nvPr/>
        </p:nvPicPr>
        <p:blipFill>
          <a:blip r:embed="rId4"/>
          <a:stretch>
            <a:fillRect/>
          </a:stretch>
        </p:blipFill>
        <p:spPr>
          <a:xfrm>
            <a:off x="837369" y="1281337"/>
            <a:ext cx="4131757" cy="4616763"/>
          </a:xfrm>
          <a:prstGeom prst="rect">
            <a:avLst/>
          </a:prstGeom>
        </p:spPr>
      </p:pic>
    </p:spTree>
    <p:extLst>
      <p:ext uri="{BB962C8B-B14F-4D97-AF65-F5344CB8AC3E}">
        <p14:creationId xmlns:p14="http://schemas.microsoft.com/office/powerpoint/2010/main" val="39423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D98D68B-5CD0-1100-6905-3C757BE48B5B}"/>
              </a:ext>
            </a:extLst>
          </p:cNvPr>
          <p:cNvSpPr>
            <a:spLocks noGrp="1"/>
          </p:cNvSpPr>
          <p:nvPr>
            <p:ph idx="1"/>
          </p:nvPr>
        </p:nvSpPr>
        <p:spPr>
          <a:xfrm>
            <a:off x="550863" y="1524358"/>
            <a:ext cx="11090275" cy="3809283"/>
          </a:xfrm>
        </p:spPr>
        <p:txBody>
          <a:bodyPr/>
          <a:lstStyle/>
          <a:p>
            <a:pPr marL="285750" indent="-285750">
              <a:buFont typeface="Arial" panose="020B0604020202020204" pitchFamily="34" charset="0"/>
              <a:buChar char="•"/>
            </a:pPr>
            <a:r>
              <a:rPr lang="en-GB" dirty="0"/>
              <a:t>When it comes to formation of physical landforms, ensuring that students sequence their response appropriately and demonstrate good understanding of the role of processes will move them into level 2 and level 3.</a:t>
            </a:r>
          </a:p>
          <a:p>
            <a:pPr marL="285750" indent="-285750">
              <a:buFont typeface="Arial" panose="020B0604020202020204" pitchFamily="34" charset="0"/>
              <a:buChar char="•"/>
            </a:pPr>
            <a:r>
              <a:rPr lang="en-GB" dirty="0"/>
              <a:t>It’s important that students can decode the question in front of them and respond to the specific ask. Where there is no figure to refer to, students demonstrate the AO3 through strong judgements supported by evidence (AO1 &amp; AO2). </a:t>
            </a:r>
          </a:p>
          <a:p>
            <a:pPr marL="285750" indent="-285750">
              <a:buFont typeface="Arial" panose="020B0604020202020204" pitchFamily="34" charset="0"/>
              <a:buChar char="•"/>
            </a:pPr>
            <a:r>
              <a:rPr lang="en-GB" dirty="0"/>
              <a:t>Even if not required, students are credited for referring to appropriate case study information to support those judgements.</a:t>
            </a:r>
          </a:p>
          <a:p>
            <a:pPr marL="285750" indent="-285750">
              <a:buFont typeface="Arial" panose="020B0604020202020204" pitchFamily="34" charset="0"/>
              <a:buChar char="•"/>
            </a:pPr>
            <a:r>
              <a:rPr lang="en-GB" dirty="0"/>
              <a:t>A number of marks can quickly accumulate where students miss out when not developing points. It’s important to focus on turning those basic points into developed points.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71DEB64F-B9F7-232D-A6CA-9D74A8B4BD27}"/>
              </a:ext>
            </a:extLst>
          </p:cNvPr>
          <p:cNvSpPr>
            <a:spLocks noGrp="1"/>
          </p:cNvSpPr>
          <p:nvPr>
            <p:ph type="ftr" sz="quarter" idx="11"/>
          </p:nvPr>
        </p:nvSpPr>
        <p:spPr/>
        <p:txBody>
          <a:body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6BF78B2A-4290-3A60-8E48-B5817597A241}"/>
              </a:ext>
            </a:extLst>
          </p:cNvPr>
          <p:cNvSpPr>
            <a:spLocks noGrp="1"/>
          </p:cNvSpPr>
          <p:nvPr>
            <p:ph type="sldNum" sz="quarter" idx="12"/>
          </p:nvPr>
        </p:nvSpPr>
        <p:spPr/>
        <p:txBody>
          <a:bodyPr/>
          <a:lstStyle/>
          <a:p>
            <a:fld id="{39C6B835-EB63-4AE7-9628-740A286606E4}" type="slidenum">
              <a:rPr lang="en-GB" smtClean="0"/>
              <a:t>31</a:t>
            </a:fld>
            <a:endParaRPr lang="en-GB"/>
          </a:p>
        </p:txBody>
      </p:sp>
      <p:sp>
        <p:nvSpPr>
          <p:cNvPr id="6" name="Title 5">
            <a:extLst>
              <a:ext uri="{FF2B5EF4-FFF2-40B4-BE49-F238E27FC236}">
                <a16:creationId xmlns:a16="http://schemas.microsoft.com/office/drawing/2014/main" id="{75963A39-8D59-EC7C-A312-D992FCE6AF60}"/>
              </a:ext>
            </a:extLst>
          </p:cNvPr>
          <p:cNvSpPr>
            <a:spLocks noGrp="1"/>
          </p:cNvSpPr>
          <p:nvPr>
            <p:ph type="title"/>
          </p:nvPr>
        </p:nvSpPr>
        <p:spPr/>
        <p:txBody>
          <a:bodyPr/>
          <a:lstStyle/>
          <a:p>
            <a:r>
              <a:rPr lang="en-GB" dirty="0"/>
              <a:t>Key take away messages</a:t>
            </a:r>
          </a:p>
        </p:txBody>
      </p:sp>
    </p:spTree>
    <p:extLst>
      <p:ext uri="{BB962C8B-B14F-4D97-AF65-F5344CB8AC3E}">
        <p14:creationId xmlns:p14="http://schemas.microsoft.com/office/powerpoint/2010/main" val="33640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4695-2FD1-E8FB-AE71-44660692315C}"/>
              </a:ext>
            </a:extLst>
          </p:cNvPr>
          <p:cNvSpPr>
            <a:spLocks noGrp="1"/>
          </p:cNvSpPr>
          <p:nvPr>
            <p:ph type="title"/>
          </p:nvPr>
        </p:nvSpPr>
        <p:spPr/>
        <p:txBody>
          <a:bodyPr/>
          <a:lstStyle/>
          <a:p>
            <a:r>
              <a:rPr lang="en-GB" dirty="0"/>
              <a:t>Paper 2</a:t>
            </a:r>
          </a:p>
        </p:txBody>
      </p:sp>
      <p:sp>
        <p:nvSpPr>
          <p:cNvPr id="3" name="Slide Number Placeholder 2">
            <a:extLst>
              <a:ext uri="{FF2B5EF4-FFF2-40B4-BE49-F238E27FC236}">
                <a16:creationId xmlns:a16="http://schemas.microsoft.com/office/drawing/2014/main" id="{C588C520-C369-D9E3-6E91-3305F969F609}"/>
              </a:ext>
            </a:extLst>
          </p:cNvPr>
          <p:cNvSpPr>
            <a:spLocks noGrp="1"/>
          </p:cNvSpPr>
          <p:nvPr>
            <p:ph type="sldNum" sz="quarter" idx="11"/>
          </p:nvPr>
        </p:nvSpPr>
        <p:spPr/>
        <p:txBody>
          <a:bodyPr/>
          <a:lstStyle/>
          <a:p>
            <a:fld id="{39C6B835-EB63-4AE7-9628-740A286606E4}" type="slidenum">
              <a:rPr lang="en-GB" smtClean="0"/>
              <a:pPr/>
              <a:t>32</a:t>
            </a:fld>
            <a:endParaRPr lang="en-GB"/>
          </a:p>
        </p:txBody>
      </p:sp>
    </p:spTree>
    <p:extLst>
      <p:ext uri="{BB962C8B-B14F-4D97-AF65-F5344CB8AC3E}">
        <p14:creationId xmlns:p14="http://schemas.microsoft.com/office/powerpoint/2010/main" val="1942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8BFC-A1B2-CAD1-00EE-46FD810F4036}"/>
              </a:ext>
            </a:extLst>
          </p:cNvPr>
          <p:cNvSpPr>
            <a:spLocks noGrp="1"/>
          </p:cNvSpPr>
          <p:nvPr>
            <p:ph type="title"/>
          </p:nvPr>
        </p:nvSpPr>
        <p:spPr/>
        <p:txBody>
          <a:bodyPr/>
          <a:lstStyle/>
          <a:p>
            <a:r>
              <a:rPr lang="en-GB" dirty="0"/>
              <a:t>UK case study</a:t>
            </a:r>
          </a:p>
        </p:txBody>
      </p:sp>
      <p:sp>
        <p:nvSpPr>
          <p:cNvPr id="3" name="Footer Placeholder 2">
            <a:extLst>
              <a:ext uri="{FF2B5EF4-FFF2-40B4-BE49-F238E27FC236}">
                <a16:creationId xmlns:a16="http://schemas.microsoft.com/office/drawing/2014/main" id="{08D15804-00B8-05C3-3E8D-03703316967B}"/>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6936720-CEC1-5F24-0D32-94173A628FD3}"/>
              </a:ext>
            </a:extLst>
          </p:cNvPr>
          <p:cNvSpPr>
            <a:spLocks noGrp="1"/>
          </p:cNvSpPr>
          <p:nvPr>
            <p:ph type="sldNum" sz="quarter" idx="12"/>
          </p:nvPr>
        </p:nvSpPr>
        <p:spPr/>
        <p:txBody>
          <a:bodyPr/>
          <a:lstStyle/>
          <a:p>
            <a:fld id="{39C6B835-EB63-4AE7-9628-740A286606E4}" type="slidenum">
              <a:rPr lang="en-GB" smtClean="0"/>
              <a:t>33</a:t>
            </a:fld>
            <a:endParaRPr lang="en-GB"/>
          </a:p>
        </p:txBody>
      </p:sp>
      <p:sp>
        <p:nvSpPr>
          <p:cNvPr id="5" name="Content Placeholder 4">
            <a:extLst>
              <a:ext uri="{FF2B5EF4-FFF2-40B4-BE49-F238E27FC236}">
                <a16:creationId xmlns:a16="http://schemas.microsoft.com/office/drawing/2014/main" id="{F4628B6F-02B8-88A5-8FA2-1007DBAE6BED}"/>
              </a:ext>
            </a:extLst>
          </p:cNvPr>
          <p:cNvSpPr>
            <a:spLocks noGrp="1"/>
          </p:cNvSpPr>
          <p:nvPr>
            <p:ph idx="1"/>
          </p:nvPr>
        </p:nvSpPr>
        <p:spPr/>
        <p:txBody>
          <a:bodyPr>
            <a:normAutofit/>
          </a:bodyPr>
          <a:lstStyle/>
          <a:p>
            <a:pPr marL="285750" indent="-285750">
              <a:buFont typeface="Arial" panose="020B0604020202020204" pitchFamily="34" charset="0"/>
              <a:buChar char="•"/>
            </a:pPr>
            <a:r>
              <a:rPr lang="en-GB" dirty="0"/>
              <a:t>Consider how much of this part of the topic can be applied to your local geographic setting.</a:t>
            </a:r>
          </a:p>
          <a:p>
            <a:pPr marL="285750" lvl="1" indent="-285750">
              <a:buFont typeface="Arial" panose="020B0604020202020204" pitchFamily="34" charset="0"/>
              <a:buChar char="•"/>
            </a:pPr>
            <a:endParaRPr lang="en-GB" dirty="0"/>
          </a:p>
          <a:p>
            <a:pPr marL="285750" lvl="1" indent="-285750">
              <a:buFont typeface="Arial" panose="020B0604020202020204" pitchFamily="34" charset="0"/>
              <a:buChar char="•"/>
            </a:pPr>
            <a:endParaRPr lang="en-GB" dirty="0"/>
          </a:p>
          <a:p>
            <a:pPr marL="285750" lvl="1" indent="-285750">
              <a:buFont typeface="Arial" panose="020B0604020202020204" pitchFamily="34" charset="0"/>
              <a:buChar char="•"/>
            </a:pPr>
            <a:endParaRPr lang="en-GB" dirty="0"/>
          </a:p>
          <a:p>
            <a:pPr marL="285750" lvl="1" indent="-285750">
              <a:buFont typeface="Arial" panose="020B0604020202020204" pitchFamily="34" charset="0"/>
              <a:buChar char="•"/>
            </a:pPr>
            <a:endParaRPr lang="en-GB" dirty="0"/>
          </a:p>
          <a:p>
            <a:pPr lvl="1"/>
            <a:endParaRPr lang="en-GB" dirty="0"/>
          </a:p>
        </p:txBody>
      </p:sp>
      <p:pic>
        <p:nvPicPr>
          <p:cNvPr id="6" name="Picture 5">
            <a:extLst>
              <a:ext uri="{FF2B5EF4-FFF2-40B4-BE49-F238E27FC236}">
                <a16:creationId xmlns:a16="http://schemas.microsoft.com/office/drawing/2014/main" id="{C9B6DA68-58C7-4FA6-B4A8-9E4E454712AE}"/>
              </a:ext>
            </a:extLst>
          </p:cNvPr>
          <p:cNvPicPr>
            <a:picLocks noChangeAspect="1"/>
          </p:cNvPicPr>
          <p:nvPr/>
        </p:nvPicPr>
        <p:blipFill>
          <a:blip r:embed="rId3"/>
          <a:stretch>
            <a:fillRect/>
          </a:stretch>
        </p:blipFill>
        <p:spPr>
          <a:xfrm>
            <a:off x="5811102" y="522842"/>
            <a:ext cx="6296025" cy="5448300"/>
          </a:xfrm>
          <a:prstGeom prst="rect">
            <a:avLst/>
          </a:prstGeom>
        </p:spPr>
      </p:pic>
      <p:sp>
        <p:nvSpPr>
          <p:cNvPr id="8" name="Rectangle 7">
            <a:extLst>
              <a:ext uri="{FF2B5EF4-FFF2-40B4-BE49-F238E27FC236}">
                <a16:creationId xmlns:a16="http://schemas.microsoft.com/office/drawing/2014/main" id="{586176B1-7FF2-1508-848A-63054DA65927}"/>
              </a:ext>
            </a:extLst>
          </p:cNvPr>
          <p:cNvSpPr/>
          <p:nvPr/>
        </p:nvSpPr>
        <p:spPr>
          <a:xfrm>
            <a:off x="9020175" y="1975746"/>
            <a:ext cx="2982935" cy="258319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453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3FF9AA-970A-EFA8-D77B-B7EE48B9D074}"/>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rgbClr val="393CB7"/>
                </a:solidFill>
                <a:effectLst/>
                <a:latin typeface="Arial" panose="020B0604020202020204" pitchFamily="34" charset="0"/>
                <a:hlinkClick r:id="rId2">
                  <a:extLst>
                    <a:ext uri="{A12FA001-AC4F-418D-AE19-62706E023703}">
                      <ahyp:hlinkClr xmlns:ahyp="http://schemas.microsoft.com/office/drawing/2018/hyperlinkcolor" val="tx"/>
                    </a:ext>
                  </a:extLst>
                </a:hlinkClick>
              </a:rPr>
              <a:t>Key projects - Network Rail</a:t>
            </a:r>
            <a:r>
              <a:rPr lang="en-GB" sz="1800" dirty="0">
                <a:solidFill>
                  <a:srgbClr val="393CB7"/>
                </a:solidFill>
                <a:effectLst/>
                <a:latin typeface="Arial" panose="020B0604020202020204" pitchFamily="34" charset="0"/>
              </a:rPr>
              <a:t>, </a:t>
            </a:r>
          </a:p>
          <a:p>
            <a:pPr marL="285750" indent="-285750">
              <a:buFont typeface="Arial" panose="020B0604020202020204" pitchFamily="34" charset="0"/>
              <a:buChar char="•"/>
            </a:pPr>
            <a:r>
              <a:rPr lang="en-GB" sz="1800" dirty="0">
                <a:solidFill>
                  <a:srgbClr val="393CB7"/>
                </a:solidFill>
                <a:effectLst/>
                <a:latin typeface="Arial" panose="020B0604020202020204" pitchFamily="34" charset="0"/>
                <a:hlinkClick r:id="rId3">
                  <a:extLst>
                    <a:ext uri="{A12FA001-AC4F-418D-AE19-62706E023703}">
                      <ahyp:hlinkClr xmlns:ahyp="http://schemas.microsoft.com/office/drawing/2018/hyperlinkcolor" val="tx"/>
                    </a:ext>
                  </a:extLst>
                </a:hlinkClick>
              </a:rPr>
              <a:t>National Highways - Delivery Plan 2020-2025</a:t>
            </a:r>
            <a:r>
              <a:rPr lang="en-GB" sz="1800" dirty="0">
                <a:solidFill>
                  <a:srgbClr val="393CB7"/>
                </a:solidFill>
                <a:effectLst/>
                <a:latin typeface="Arial" panose="020B0604020202020204" pitchFamily="34" charset="0"/>
              </a:rPr>
              <a:t>, </a:t>
            </a:r>
          </a:p>
          <a:p>
            <a:pPr marL="285750" indent="-285750">
              <a:buFont typeface="Arial" panose="020B0604020202020204" pitchFamily="34" charset="0"/>
              <a:buChar char="•"/>
            </a:pPr>
            <a:r>
              <a:rPr lang="en-GB" sz="1800" dirty="0">
                <a:solidFill>
                  <a:srgbClr val="393CB7"/>
                </a:solidFill>
                <a:effectLst/>
                <a:latin typeface="Arial" panose="020B0604020202020204" pitchFamily="34" charset="0"/>
                <a:hlinkClick r:id="rId4">
                  <a:extLst>
                    <a:ext uri="{A12FA001-AC4F-418D-AE19-62706E023703}">
                      <ahyp:hlinkClr xmlns:ahyp="http://schemas.microsoft.com/office/drawing/2018/hyperlinkcolor" val="tx"/>
                    </a:ext>
                  </a:extLst>
                </a:hlinkClick>
              </a:rPr>
              <a:t>UK airport expansions - Aviation Environment Federation</a:t>
            </a:r>
            <a:r>
              <a:rPr lang="en-GB" sz="1800" dirty="0">
                <a:solidFill>
                  <a:srgbClr val="393CB7"/>
                </a:solidFill>
                <a:effectLst/>
                <a:latin typeface="Arial" panose="020B0604020202020204" pitchFamily="34" charset="0"/>
              </a:rPr>
              <a:t>, </a:t>
            </a:r>
          </a:p>
          <a:p>
            <a:pPr marL="285750" indent="-285750">
              <a:buFont typeface="Arial" panose="020B0604020202020204" pitchFamily="34" charset="0"/>
              <a:buChar char="•"/>
            </a:pPr>
            <a:r>
              <a:rPr lang="en-GB" sz="1800" dirty="0">
                <a:solidFill>
                  <a:srgbClr val="393CB7"/>
                </a:solidFill>
                <a:effectLst/>
                <a:latin typeface="Arial" panose="020B0604020202020204" pitchFamily="34" charset="0"/>
                <a:hlinkClick r:id="rId5">
                  <a:extLst>
                    <a:ext uri="{A12FA001-AC4F-418D-AE19-62706E023703}">
                      <ahyp:hlinkClr xmlns:ahyp="http://schemas.microsoft.com/office/drawing/2018/hyperlinkcolor" val="tx"/>
                    </a:ext>
                  </a:extLst>
                </a:hlinkClick>
              </a:rPr>
              <a:t>The British Ports Association</a:t>
            </a:r>
            <a:r>
              <a:rPr lang="en-GB" sz="1800" dirty="0">
                <a:solidFill>
                  <a:srgbClr val="393CB7"/>
                </a:solidFill>
                <a:effectLst/>
                <a:latin typeface="Arial" panose="020B0604020202020204" pitchFamily="34" charset="0"/>
              </a:rPr>
              <a:t>, </a:t>
            </a:r>
          </a:p>
          <a:p>
            <a:pPr marL="285750" indent="-285750">
              <a:buFont typeface="Arial" panose="020B0604020202020204" pitchFamily="34" charset="0"/>
              <a:buChar char="•"/>
            </a:pPr>
            <a:r>
              <a:rPr lang="en-GB" sz="1800" dirty="0">
                <a:solidFill>
                  <a:srgbClr val="393CB7"/>
                </a:solidFill>
                <a:effectLst/>
                <a:latin typeface="Arial" panose="020B0604020202020204" pitchFamily="34" charset="0"/>
                <a:hlinkClick r:id="rId6">
                  <a:extLst>
                    <a:ext uri="{A12FA001-AC4F-418D-AE19-62706E023703}">
                      <ahyp:hlinkClr xmlns:ahyp="http://schemas.microsoft.com/office/drawing/2018/hyperlinkcolor" val="tx"/>
                    </a:ext>
                  </a:extLst>
                </a:hlinkClick>
              </a:rPr>
              <a:t>Department for Business and Trade - GOV.UK</a:t>
            </a:r>
            <a:r>
              <a:rPr lang="en-GB" sz="1800" dirty="0">
                <a:solidFill>
                  <a:srgbClr val="393CB7"/>
                </a:solidFill>
                <a:effectLst/>
                <a:latin typeface="Arial" panose="020B0604020202020204" pitchFamily="34" charset="0"/>
              </a:rPr>
              <a:t>, </a:t>
            </a:r>
          </a:p>
          <a:p>
            <a:pPr marL="285750" indent="-285750">
              <a:buFont typeface="Arial" panose="020B0604020202020204" pitchFamily="34" charset="0"/>
              <a:buChar char="•"/>
            </a:pPr>
            <a:r>
              <a:rPr lang="en-GB" sz="1800" dirty="0">
                <a:solidFill>
                  <a:srgbClr val="393CB7"/>
                </a:solidFill>
                <a:effectLst/>
                <a:latin typeface="Arial" panose="020B0604020202020204" pitchFamily="34" charset="0"/>
                <a:hlinkClick r:id="rId7">
                  <a:extLst>
                    <a:ext uri="{A12FA001-AC4F-418D-AE19-62706E023703}">
                      <ahyp:hlinkClr xmlns:ahyp="http://schemas.microsoft.com/office/drawing/2018/hyperlinkcolor" val="tx"/>
                    </a:ext>
                  </a:extLst>
                </a:hlinkClick>
              </a:rPr>
              <a:t>Statistics on UK-EU trade - House of Commons Library</a:t>
            </a:r>
            <a:r>
              <a:rPr lang="en-GB" sz="1800" dirty="0">
                <a:solidFill>
                  <a:srgbClr val="393CB7"/>
                </a:solidFill>
                <a:effectLst/>
                <a:latin typeface="Arial" panose="020B0604020202020204" pitchFamily="34" charset="0"/>
              </a:rPr>
              <a:t>, </a:t>
            </a:r>
          </a:p>
          <a:p>
            <a:pPr marL="285750" indent="-285750">
              <a:buFont typeface="Arial" panose="020B0604020202020204" pitchFamily="34" charset="0"/>
              <a:buChar char="•"/>
            </a:pPr>
            <a:r>
              <a:rPr lang="en-GB" sz="1800" dirty="0">
                <a:solidFill>
                  <a:srgbClr val="393CB7"/>
                </a:solidFill>
                <a:effectLst/>
                <a:latin typeface="Arial" panose="020B0604020202020204" pitchFamily="34" charset="0"/>
                <a:hlinkClick r:id="rId8">
                  <a:extLst>
                    <a:ext uri="{A12FA001-AC4F-418D-AE19-62706E023703}">
                      <ahyp:hlinkClr xmlns:ahyp="http://schemas.microsoft.com/office/drawing/2018/hyperlinkcolor" val="tx"/>
                    </a:ext>
                  </a:extLst>
                </a:hlinkClick>
              </a:rPr>
              <a:t>Enterprise Zones - GOV.UK</a:t>
            </a:r>
            <a:endParaRPr lang="en-GB" sz="1800" dirty="0">
              <a:solidFill>
                <a:srgbClr val="393CB7"/>
              </a:solidFill>
              <a:effectLst/>
              <a:latin typeface="Arial" panose="020B0604020202020204" pitchFamily="34" charset="0"/>
            </a:endParaRPr>
          </a:p>
          <a:p>
            <a:endParaRPr lang="en-GB" dirty="0"/>
          </a:p>
        </p:txBody>
      </p:sp>
      <p:sp>
        <p:nvSpPr>
          <p:cNvPr id="3" name="Footer Placeholder 2">
            <a:extLst>
              <a:ext uri="{FF2B5EF4-FFF2-40B4-BE49-F238E27FC236}">
                <a16:creationId xmlns:a16="http://schemas.microsoft.com/office/drawing/2014/main" id="{9B4952B5-515F-2635-D9ED-E03F08182B4F}"/>
              </a:ext>
            </a:extLst>
          </p:cNvPr>
          <p:cNvSpPr>
            <a:spLocks noGrp="1"/>
          </p:cNvSpPr>
          <p:nvPr>
            <p:ph type="ftr" sz="quarter" idx="11"/>
          </p:nvPr>
        </p:nvSpPr>
        <p:spPr/>
        <p:txBody>
          <a:bodyPr/>
          <a:lstStyle/>
          <a:p>
            <a:r>
              <a:rPr lang="en-GB" dirty="0"/>
              <a:t>Copyright © AQA and its licensors. All rights reserved.</a:t>
            </a:r>
          </a:p>
        </p:txBody>
      </p:sp>
      <p:sp>
        <p:nvSpPr>
          <p:cNvPr id="4" name="Slide Number Placeholder 3">
            <a:extLst>
              <a:ext uri="{FF2B5EF4-FFF2-40B4-BE49-F238E27FC236}">
                <a16:creationId xmlns:a16="http://schemas.microsoft.com/office/drawing/2014/main" id="{553C831A-9B1B-ACF6-3864-0EAE57E0A83F}"/>
              </a:ext>
            </a:extLst>
          </p:cNvPr>
          <p:cNvSpPr>
            <a:spLocks noGrp="1"/>
          </p:cNvSpPr>
          <p:nvPr>
            <p:ph type="sldNum" sz="quarter" idx="12"/>
          </p:nvPr>
        </p:nvSpPr>
        <p:spPr/>
        <p:txBody>
          <a:bodyPr/>
          <a:lstStyle/>
          <a:p>
            <a:fld id="{39C6B835-EB63-4AE7-9628-740A286606E4}" type="slidenum">
              <a:rPr lang="en-GB" smtClean="0"/>
              <a:t>34</a:t>
            </a:fld>
            <a:endParaRPr lang="en-GB"/>
          </a:p>
        </p:txBody>
      </p:sp>
      <p:sp>
        <p:nvSpPr>
          <p:cNvPr id="5" name="Title 4">
            <a:extLst>
              <a:ext uri="{FF2B5EF4-FFF2-40B4-BE49-F238E27FC236}">
                <a16:creationId xmlns:a16="http://schemas.microsoft.com/office/drawing/2014/main" id="{0107AAB8-0B6B-0A53-42F6-033CE959AA04}"/>
              </a:ext>
            </a:extLst>
          </p:cNvPr>
          <p:cNvSpPr>
            <a:spLocks noGrp="1"/>
          </p:cNvSpPr>
          <p:nvPr>
            <p:ph type="title"/>
          </p:nvPr>
        </p:nvSpPr>
        <p:spPr/>
        <p:txBody>
          <a:bodyPr/>
          <a:lstStyle/>
          <a:p>
            <a:r>
              <a:rPr lang="en-GB" dirty="0"/>
              <a:t>Useful websites to find local examples</a:t>
            </a:r>
          </a:p>
        </p:txBody>
      </p:sp>
    </p:spTree>
    <p:extLst>
      <p:ext uri="{BB962C8B-B14F-4D97-AF65-F5344CB8AC3E}">
        <p14:creationId xmlns:p14="http://schemas.microsoft.com/office/powerpoint/2010/main" val="21524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FE03B-F9B3-75B1-4457-DA67E9207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6108C-0D45-563F-051E-EB4088EFCC25}"/>
              </a:ext>
            </a:extLst>
          </p:cNvPr>
          <p:cNvSpPr>
            <a:spLocks noGrp="1"/>
          </p:cNvSpPr>
          <p:nvPr>
            <p:ph type="title"/>
          </p:nvPr>
        </p:nvSpPr>
        <p:spPr/>
        <p:txBody>
          <a:bodyPr/>
          <a:lstStyle/>
          <a:p>
            <a:r>
              <a:rPr lang="en-GB" dirty="0"/>
              <a:t>UK case study</a:t>
            </a:r>
          </a:p>
        </p:txBody>
      </p:sp>
      <p:sp>
        <p:nvSpPr>
          <p:cNvPr id="3" name="Footer Placeholder 2">
            <a:extLst>
              <a:ext uri="{FF2B5EF4-FFF2-40B4-BE49-F238E27FC236}">
                <a16:creationId xmlns:a16="http://schemas.microsoft.com/office/drawing/2014/main" id="{4CD084DE-1887-538E-4536-B795AC9439B2}"/>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DEE2FFDD-5E7E-D18B-55F8-30FA36730279}"/>
              </a:ext>
            </a:extLst>
          </p:cNvPr>
          <p:cNvSpPr>
            <a:spLocks noGrp="1"/>
          </p:cNvSpPr>
          <p:nvPr>
            <p:ph type="sldNum" sz="quarter" idx="12"/>
          </p:nvPr>
        </p:nvSpPr>
        <p:spPr/>
        <p:txBody>
          <a:bodyPr/>
          <a:lstStyle/>
          <a:p>
            <a:fld id="{39C6B835-EB63-4AE7-9628-740A286606E4}" type="slidenum">
              <a:rPr lang="en-GB" smtClean="0"/>
              <a:t>35</a:t>
            </a:fld>
            <a:endParaRPr lang="en-GB"/>
          </a:p>
        </p:txBody>
      </p:sp>
      <p:sp>
        <p:nvSpPr>
          <p:cNvPr id="5" name="Content Placeholder 4">
            <a:extLst>
              <a:ext uri="{FF2B5EF4-FFF2-40B4-BE49-F238E27FC236}">
                <a16:creationId xmlns:a16="http://schemas.microsoft.com/office/drawing/2014/main" id="{28C40D6D-612A-5247-37E7-428872C2BA99}"/>
              </a:ext>
            </a:extLst>
          </p:cNvPr>
          <p:cNvSpPr>
            <a:spLocks noGrp="1"/>
          </p:cNvSpPr>
          <p:nvPr>
            <p:ph idx="1"/>
          </p:nvPr>
        </p:nvSpPr>
        <p:spPr/>
        <p:txBody>
          <a:bodyPr>
            <a:normAutofit/>
          </a:bodyPr>
          <a:lstStyle/>
          <a:p>
            <a:pPr marL="285750" lvl="1" indent="-285750">
              <a:buFont typeface="Arial" panose="020B0604020202020204" pitchFamily="34" charset="0"/>
              <a:buChar char="•"/>
            </a:pPr>
            <a:r>
              <a:rPr lang="en-GB" sz="1800" b="1" dirty="0">
                <a:latin typeface="+mj-lt"/>
              </a:rPr>
              <a:t>Don’t over think/teach the final bullet point about the place of the UK in the wider world.</a:t>
            </a:r>
          </a:p>
        </p:txBody>
      </p:sp>
      <p:pic>
        <p:nvPicPr>
          <p:cNvPr id="6" name="Picture 5">
            <a:extLst>
              <a:ext uri="{FF2B5EF4-FFF2-40B4-BE49-F238E27FC236}">
                <a16:creationId xmlns:a16="http://schemas.microsoft.com/office/drawing/2014/main" id="{2A809836-C42E-2562-5CCC-EAEE531F85F5}"/>
              </a:ext>
            </a:extLst>
          </p:cNvPr>
          <p:cNvPicPr>
            <a:picLocks noChangeAspect="1"/>
          </p:cNvPicPr>
          <p:nvPr/>
        </p:nvPicPr>
        <p:blipFill>
          <a:blip r:embed="rId3"/>
          <a:stretch>
            <a:fillRect/>
          </a:stretch>
        </p:blipFill>
        <p:spPr>
          <a:xfrm>
            <a:off x="5811102" y="522842"/>
            <a:ext cx="6296025" cy="5448300"/>
          </a:xfrm>
          <a:prstGeom prst="rect">
            <a:avLst/>
          </a:prstGeom>
        </p:spPr>
      </p:pic>
      <p:sp>
        <p:nvSpPr>
          <p:cNvPr id="8" name="Rectangle 7">
            <a:extLst>
              <a:ext uri="{FF2B5EF4-FFF2-40B4-BE49-F238E27FC236}">
                <a16:creationId xmlns:a16="http://schemas.microsoft.com/office/drawing/2014/main" id="{5F6003BB-D145-7F2E-36D6-A240A0EADBAE}"/>
              </a:ext>
            </a:extLst>
          </p:cNvPr>
          <p:cNvSpPr/>
          <p:nvPr/>
        </p:nvSpPr>
        <p:spPr>
          <a:xfrm>
            <a:off x="9020175" y="4885509"/>
            <a:ext cx="2982935" cy="8866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388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BCAD-B5EC-769A-53C7-DC1BBE2EBB5C}"/>
              </a:ext>
            </a:extLst>
          </p:cNvPr>
          <p:cNvSpPr>
            <a:spLocks noGrp="1"/>
          </p:cNvSpPr>
          <p:nvPr>
            <p:ph type="title"/>
          </p:nvPr>
        </p:nvSpPr>
        <p:spPr/>
        <p:txBody>
          <a:bodyPr/>
          <a:lstStyle/>
          <a:p>
            <a:r>
              <a:rPr lang="en-GB" dirty="0"/>
              <a:t>Questions</a:t>
            </a:r>
          </a:p>
        </p:txBody>
      </p:sp>
      <p:sp>
        <p:nvSpPr>
          <p:cNvPr id="3" name="Slide Number Placeholder 2">
            <a:extLst>
              <a:ext uri="{FF2B5EF4-FFF2-40B4-BE49-F238E27FC236}">
                <a16:creationId xmlns:a16="http://schemas.microsoft.com/office/drawing/2014/main" id="{1B67C5C0-189F-02D7-08B4-74C5352A1128}"/>
              </a:ext>
            </a:extLst>
          </p:cNvPr>
          <p:cNvSpPr>
            <a:spLocks noGrp="1"/>
          </p:cNvSpPr>
          <p:nvPr>
            <p:ph type="sldNum" sz="quarter" idx="11"/>
          </p:nvPr>
        </p:nvSpPr>
        <p:spPr/>
        <p:txBody>
          <a:bodyPr/>
          <a:lstStyle/>
          <a:p>
            <a:fld id="{39C6B835-EB63-4AE7-9628-740A286606E4}" type="slidenum">
              <a:rPr lang="en-GB" smtClean="0"/>
              <a:pPr/>
              <a:t>36</a:t>
            </a:fld>
            <a:endParaRPr lang="en-GB"/>
          </a:p>
        </p:txBody>
      </p:sp>
    </p:spTree>
    <p:extLst>
      <p:ext uri="{BB962C8B-B14F-4D97-AF65-F5344CB8AC3E}">
        <p14:creationId xmlns:p14="http://schemas.microsoft.com/office/powerpoint/2010/main" val="25035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30FE49-C34C-2DDE-61D0-1A7912A0D401}"/>
              </a:ext>
            </a:extLst>
          </p:cNvPr>
          <p:cNvSpPr>
            <a:spLocks noGrp="1"/>
          </p:cNvSpPr>
          <p:nvPr>
            <p:ph idx="1"/>
          </p:nvPr>
        </p:nvSpPr>
        <p:spPr/>
        <p:txBody>
          <a:bodyPr/>
          <a:lstStyle/>
          <a:p>
            <a:pPr marL="342900" indent="-342900">
              <a:buAutoNum type="arabicPeriod"/>
            </a:pPr>
            <a:r>
              <a:rPr lang="en-GB" sz="1800" dirty="0">
                <a:effectLst/>
                <a:latin typeface="+mj-lt"/>
                <a:ea typeface="Aptos" panose="020B0004020202020204" pitchFamily="34" charset="0"/>
                <a:cs typeface="Aptos" panose="020B0004020202020204" pitchFamily="34" charset="0"/>
              </a:rPr>
              <a:t>Why have AQA taken the AOs off the marked scripts?  It makes it really difficult to tell why / how the marker decided on marks </a:t>
            </a:r>
            <a:r>
              <a:rPr lang="en-GB" sz="1800" dirty="0" err="1">
                <a:effectLst/>
                <a:latin typeface="+mj-lt"/>
                <a:ea typeface="Aptos" panose="020B0004020202020204" pitchFamily="34" charset="0"/>
                <a:cs typeface="Aptos" panose="020B0004020202020204" pitchFamily="34" charset="0"/>
              </a:rPr>
              <a:t>e.g</a:t>
            </a:r>
            <a:r>
              <a:rPr lang="en-GB" sz="1800" dirty="0">
                <a:effectLst/>
                <a:latin typeface="+mj-lt"/>
                <a:ea typeface="Aptos" panose="020B0004020202020204" pitchFamily="34" charset="0"/>
                <a:cs typeface="Aptos" panose="020B0004020202020204" pitchFamily="34" charset="0"/>
              </a:rPr>
              <a:t> what are they considering to be AO2 or AO3.</a:t>
            </a:r>
          </a:p>
          <a:p>
            <a:pPr marL="342900" indent="-342900">
              <a:buAutoNum type="arabicPeriod"/>
            </a:pPr>
            <a:r>
              <a:rPr lang="en-GB" sz="1800" dirty="0">
                <a:effectLst/>
                <a:latin typeface="+mj-lt"/>
                <a:ea typeface="Aptos" panose="020B0004020202020204" pitchFamily="34" charset="0"/>
                <a:cs typeface="Aptos" panose="020B0004020202020204" pitchFamily="34" charset="0"/>
              </a:rPr>
              <a:t>Might a revised specification include less in the unit Changing Economic </a:t>
            </a:r>
            <a:r>
              <a:rPr lang="en-GB" dirty="0">
                <a:latin typeface="+mj-lt"/>
                <a:ea typeface="Aptos" panose="020B0004020202020204" pitchFamily="34" charset="0"/>
                <a:cs typeface="Aptos" panose="020B0004020202020204" pitchFamily="34" charset="0"/>
              </a:rPr>
              <a:t>W</a:t>
            </a:r>
            <a:r>
              <a:rPr lang="en-GB" sz="1800" dirty="0">
                <a:effectLst/>
                <a:latin typeface="+mj-lt"/>
                <a:ea typeface="Aptos" panose="020B0004020202020204" pitchFamily="34" charset="0"/>
                <a:cs typeface="Aptos" panose="020B0004020202020204" pitchFamily="34" charset="0"/>
              </a:rPr>
              <a:t>orld as it does seem bloated and demoralising for the pupils with too much that haven't happened or has changed, such as government policies to reduce the north-south divide.</a:t>
            </a:r>
          </a:p>
          <a:p>
            <a:pPr marL="342900" indent="-342900">
              <a:buAutoNum type="arabicPeriod"/>
            </a:pPr>
            <a:r>
              <a:rPr lang="en-GB" sz="1800" dirty="0">
                <a:effectLst/>
                <a:latin typeface="+mj-lt"/>
                <a:ea typeface="Aptos" panose="020B0004020202020204" pitchFamily="34" charset="0"/>
                <a:cs typeface="Aptos" panose="020B0004020202020204" pitchFamily="34" charset="0"/>
              </a:rPr>
              <a:t>We carefully prepare pupils to evaluate on the 9-markers, but the 9-marker at the end of Paper 1, Section A, Question 1 in 2023 was an explanation of how volcanic hazards form at plate boundaries. What was the reasoning behind this?</a:t>
            </a:r>
          </a:p>
          <a:p>
            <a:pPr marL="342900" indent="-342900">
              <a:buAutoNum type="arabicPeriod"/>
            </a:pPr>
            <a:endParaRPr lang="en-GB" sz="1800" dirty="0">
              <a:effectLst/>
              <a:latin typeface="+mj-lt"/>
              <a:ea typeface="Aptos" panose="020B0004020202020204" pitchFamily="34" charset="0"/>
              <a:cs typeface="Aptos" panose="020B0004020202020204" pitchFamily="34" charset="0"/>
            </a:endParaRPr>
          </a:p>
          <a:p>
            <a:endParaRPr lang="en-GB" dirty="0">
              <a:latin typeface="+mj-lt"/>
            </a:endParaRPr>
          </a:p>
        </p:txBody>
      </p:sp>
      <p:sp>
        <p:nvSpPr>
          <p:cNvPr id="3" name="Footer Placeholder 2">
            <a:extLst>
              <a:ext uri="{FF2B5EF4-FFF2-40B4-BE49-F238E27FC236}">
                <a16:creationId xmlns:a16="http://schemas.microsoft.com/office/drawing/2014/main" id="{CB4A521D-C48E-3230-A71F-0383E00DA001}"/>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E80120BD-7E7B-0065-4DCE-4A443D88AAA3}"/>
              </a:ext>
            </a:extLst>
          </p:cNvPr>
          <p:cNvSpPr>
            <a:spLocks noGrp="1"/>
          </p:cNvSpPr>
          <p:nvPr>
            <p:ph type="sldNum" sz="quarter" idx="12"/>
          </p:nvPr>
        </p:nvSpPr>
        <p:spPr/>
        <p:txBody>
          <a:bodyPr/>
          <a:lstStyle/>
          <a:p>
            <a:fld id="{39C6B835-EB63-4AE7-9628-740A286606E4}" type="slidenum">
              <a:rPr lang="en-GB" smtClean="0"/>
              <a:t>37</a:t>
            </a:fld>
            <a:endParaRPr lang="en-GB"/>
          </a:p>
        </p:txBody>
      </p:sp>
      <p:sp>
        <p:nvSpPr>
          <p:cNvPr id="5" name="Title 4">
            <a:extLst>
              <a:ext uri="{FF2B5EF4-FFF2-40B4-BE49-F238E27FC236}">
                <a16:creationId xmlns:a16="http://schemas.microsoft.com/office/drawing/2014/main" id="{B47F6A80-CA43-3915-26B4-1C7CFB4223FE}"/>
              </a:ext>
            </a:extLst>
          </p:cNvPr>
          <p:cNvSpPr>
            <a:spLocks noGrp="1"/>
          </p:cNvSpPr>
          <p:nvPr>
            <p:ph type="title"/>
          </p:nvPr>
        </p:nvSpPr>
        <p:spPr/>
        <p:txBody>
          <a:bodyPr/>
          <a:lstStyle/>
          <a:p>
            <a:r>
              <a:rPr lang="en-GB" dirty="0"/>
              <a:t>Submitted Questions</a:t>
            </a:r>
          </a:p>
        </p:txBody>
      </p:sp>
    </p:spTree>
    <p:extLst>
      <p:ext uri="{BB962C8B-B14F-4D97-AF65-F5344CB8AC3E}">
        <p14:creationId xmlns:p14="http://schemas.microsoft.com/office/powerpoint/2010/main" val="410363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AF3A46-75D1-1B54-8183-FE6EDC9B356E}"/>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658CF033-B9C8-0C09-63CD-97553A5F03C4}"/>
              </a:ext>
            </a:extLst>
          </p:cNvPr>
          <p:cNvSpPr>
            <a:spLocks noGrp="1"/>
          </p:cNvSpPr>
          <p:nvPr>
            <p:ph type="sldNum" sz="quarter" idx="12"/>
          </p:nvPr>
        </p:nvSpPr>
        <p:spPr/>
        <p:txBody>
          <a:bodyPr/>
          <a:lstStyle/>
          <a:p>
            <a:fld id="{39C6B835-EB63-4AE7-9628-740A286606E4}" type="slidenum">
              <a:rPr lang="en-GB" smtClean="0"/>
              <a:t>38</a:t>
            </a:fld>
            <a:endParaRPr lang="en-GB"/>
          </a:p>
        </p:txBody>
      </p:sp>
      <p:sp>
        <p:nvSpPr>
          <p:cNvPr id="5" name="Title 4">
            <a:extLst>
              <a:ext uri="{FF2B5EF4-FFF2-40B4-BE49-F238E27FC236}">
                <a16:creationId xmlns:a16="http://schemas.microsoft.com/office/drawing/2014/main" id="{FF743718-1F05-2558-14F7-609380D69689}"/>
              </a:ext>
            </a:extLst>
          </p:cNvPr>
          <p:cNvSpPr>
            <a:spLocks noGrp="1"/>
          </p:cNvSpPr>
          <p:nvPr>
            <p:ph type="title"/>
          </p:nvPr>
        </p:nvSpPr>
        <p:spPr/>
        <p:txBody>
          <a:bodyPr/>
          <a:lstStyle/>
          <a:p>
            <a:r>
              <a:rPr lang="en-GB" dirty="0">
                <a:hlinkClick r:id="rId2"/>
              </a:rPr>
              <a:t>Command words: get to grips with command words</a:t>
            </a:r>
            <a:endParaRPr lang="en-GB" dirty="0"/>
          </a:p>
        </p:txBody>
      </p:sp>
      <p:pic>
        <p:nvPicPr>
          <p:cNvPr id="7" name="Picture 6">
            <a:extLst>
              <a:ext uri="{FF2B5EF4-FFF2-40B4-BE49-F238E27FC236}">
                <a16:creationId xmlns:a16="http://schemas.microsoft.com/office/drawing/2014/main" id="{3418552A-2506-117F-9942-1F7A578BD349}"/>
              </a:ext>
            </a:extLst>
          </p:cNvPr>
          <p:cNvPicPr>
            <a:picLocks noChangeAspect="1"/>
          </p:cNvPicPr>
          <p:nvPr/>
        </p:nvPicPr>
        <p:blipFill>
          <a:blip r:embed="rId3"/>
          <a:srcRect t="1801"/>
          <a:stretch/>
        </p:blipFill>
        <p:spPr>
          <a:xfrm>
            <a:off x="2667000" y="1136467"/>
            <a:ext cx="6858000" cy="5518527"/>
          </a:xfrm>
          <a:prstGeom prst="rect">
            <a:avLst/>
          </a:prstGeom>
        </p:spPr>
      </p:pic>
    </p:spTree>
    <p:extLst>
      <p:ext uri="{BB962C8B-B14F-4D97-AF65-F5344CB8AC3E}">
        <p14:creationId xmlns:p14="http://schemas.microsoft.com/office/powerpoint/2010/main" val="61417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2003-9C9C-5B6D-223F-6F3A73062234}"/>
              </a:ext>
            </a:extLst>
          </p:cNvPr>
          <p:cNvSpPr>
            <a:spLocks noGrp="1"/>
          </p:cNvSpPr>
          <p:nvPr>
            <p:ph type="title"/>
          </p:nvPr>
        </p:nvSpPr>
        <p:spPr/>
        <p:txBody>
          <a:bodyPr/>
          <a:lstStyle/>
          <a:p>
            <a:r>
              <a:rPr lang="en-GB" dirty="0">
                <a:ea typeface="Source Sans Pro Black"/>
              </a:rPr>
              <a:t>Further support </a:t>
            </a:r>
            <a:endParaRPr lang="en-GB" dirty="0"/>
          </a:p>
        </p:txBody>
      </p:sp>
      <p:sp>
        <p:nvSpPr>
          <p:cNvPr id="3" name="Slide Number Placeholder 2">
            <a:extLst>
              <a:ext uri="{FF2B5EF4-FFF2-40B4-BE49-F238E27FC236}">
                <a16:creationId xmlns:a16="http://schemas.microsoft.com/office/drawing/2014/main" id="{E501D879-A1DD-34A4-5C5A-7DCC52AA0C77}"/>
              </a:ext>
            </a:extLst>
          </p:cNvPr>
          <p:cNvSpPr>
            <a:spLocks noGrp="1"/>
          </p:cNvSpPr>
          <p:nvPr>
            <p:ph type="sldNum" sz="quarter" idx="11"/>
          </p:nvPr>
        </p:nvSpPr>
        <p:spPr/>
        <p:txBody>
          <a:bodyPr/>
          <a:lstStyle/>
          <a:p>
            <a:fld id="{39C6B835-EB63-4AE7-9628-740A286606E4}" type="slidenum">
              <a:rPr lang="en-GB" smtClean="0"/>
              <a:pPr/>
              <a:t>39</a:t>
            </a:fld>
            <a:endParaRPr lang="en-GB"/>
          </a:p>
        </p:txBody>
      </p:sp>
    </p:spTree>
    <p:extLst>
      <p:ext uri="{BB962C8B-B14F-4D97-AF65-F5344CB8AC3E}">
        <p14:creationId xmlns:p14="http://schemas.microsoft.com/office/powerpoint/2010/main" val="169721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828E-4E05-0609-B126-9FE2D34641B4}"/>
              </a:ext>
            </a:extLst>
          </p:cNvPr>
          <p:cNvSpPr>
            <a:spLocks noGrp="1"/>
          </p:cNvSpPr>
          <p:nvPr>
            <p:ph type="title"/>
          </p:nvPr>
        </p:nvSpPr>
        <p:spPr/>
        <p:txBody>
          <a:bodyPr/>
          <a:lstStyle/>
          <a:p>
            <a:r>
              <a:rPr lang="en-GB" dirty="0"/>
              <a:t>Future of GCSE Geography</a:t>
            </a:r>
          </a:p>
        </p:txBody>
      </p:sp>
      <p:sp>
        <p:nvSpPr>
          <p:cNvPr id="3" name="Slide Number Placeholder 2">
            <a:extLst>
              <a:ext uri="{FF2B5EF4-FFF2-40B4-BE49-F238E27FC236}">
                <a16:creationId xmlns:a16="http://schemas.microsoft.com/office/drawing/2014/main" id="{0B65D711-983B-46F6-E430-E35E0576D4CF}"/>
              </a:ext>
            </a:extLst>
          </p:cNvPr>
          <p:cNvSpPr>
            <a:spLocks noGrp="1"/>
          </p:cNvSpPr>
          <p:nvPr>
            <p:ph type="sldNum" sz="quarter" idx="11"/>
          </p:nvPr>
        </p:nvSpPr>
        <p:spPr/>
        <p:txBody>
          <a:bodyPr/>
          <a:lstStyle/>
          <a:p>
            <a:fld id="{39C6B835-EB63-4AE7-9628-740A286606E4}" type="slidenum">
              <a:rPr lang="en-GB" smtClean="0"/>
              <a:pPr/>
              <a:t>4</a:t>
            </a:fld>
            <a:endParaRPr lang="en-GB"/>
          </a:p>
        </p:txBody>
      </p:sp>
    </p:spTree>
    <p:extLst>
      <p:ext uri="{BB962C8B-B14F-4D97-AF65-F5344CB8AC3E}">
        <p14:creationId xmlns:p14="http://schemas.microsoft.com/office/powerpoint/2010/main" val="89138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F3C4-CD4F-3416-6655-B08B24A2CE69}"/>
              </a:ext>
            </a:extLst>
          </p:cNvPr>
          <p:cNvSpPr>
            <a:spLocks noGrp="1"/>
          </p:cNvSpPr>
          <p:nvPr>
            <p:ph type="title"/>
          </p:nvPr>
        </p:nvSpPr>
        <p:spPr/>
        <p:txBody>
          <a:bodyPr/>
          <a:lstStyle/>
          <a:p>
            <a:r>
              <a:rPr lang="en-GB" dirty="0"/>
              <a:t>Free upcoming support available to you</a:t>
            </a:r>
          </a:p>
        </p:txBody>
      </p:sp>
      <p:sp>
        <p:nvSpPr>
          <p:cNvPr id="3" name="Footer Placeholder 2">
            <a:extLst>
              <a:ext uri="{FF2B5EF4-FFF2-40B4-BE49-F238E27FC236}">
                <a16:creationId xmlns:a16="http://schemas.microsoft.com/office/drawing/2014/main" id="{57FF36DC-E322-90FC-BA50-4F45DCAB8C55}"/>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907FBB61-00FD-54DB-43E8-646754DC2BCE}"/>
              </a:ext>
            </a:extLst>
          </p:cNvPr>
          <p:cNvSpPr>
            <a:spLocks noGrp="1"/>
          </p:cNvSpPr>
          <p:nvPr>
            <p:ph type="sldNum" sz="quarter" idx="12"/>
          </p:nvPr>
        </p:nvSpPr>
        <p:spPr/>
        <p:txBody>
          <a:bodyPr/>
          <a:lstStyle/>
          <a:p>
            <a:fld id="{39C6B835-EB63-4AE7-9628-740A286606E4}" type="slidenum">
              <a:rPr lang="en-GB" smtClean="0"/>
              <a:pPr/>
              <a:t>40</a:t>
            </a:fld>
            <a:endParaRPr lang="en-GB"/>
          </a:p>
        </p:txBody>
      </p:sp>
      <p:sp>
        <p:nvSpPr>
          <p:cNvPr id="5" name="Content Placeholder 4">
            <a:extLst>
              <a:ext uri="{FF2B5EF4-FFF2-40B4-BE49-F238E27FC236}">
                <a16:creationId xmlns:a16="http://schemas.microsoft.com/office/drawing/2014/main" id="{F1722326-8C4D-AC3A-CEF6-65BDFCA78776}"/>
              </a:ext>
            </a:extLst>
          </p:cNvPr>
          <p:cNvSpPr>
            <a:spLocks noGrp="1"/>
          </p:cNvSpPr>
          <p:nvPr>
            <p:ph idx="1"/>
          </p:nvPr>
        </p:nvSpPr>
        <p:spPr>
          <a:ln>
            <a:solidFill>
              <a:schemeClr val="bg1"/>
            </a:solidFill>
          </a:ln>
        </p:spPr>
        <p:txBody>
          <a:bodyPr/>
          <a:lstStyle/>
          <a:p>
            <a:r>
              <a:rPr lang="en-GB" b="1" i="0" dirty="0">
                <a:effectLst/>
                <a:latin typeface="__Open_Sans_9c011f"/>
                <a:hlinkClick r:id="rId2">
                  <a:extLst>
                    <a:ext uri="{A12FA001-AC4F-418D-AE19-62706E023703}">
                      <ahyp:hlinkClr xmlns:ahyp="http://schemas.microsoft.com/office/drawing/2018/hyperlinkcolor" val="tx"/>
                    </a:ext>
                  </a:extLst>
                </a:hlinkClick>
              </a:rPr>
              <a:t>GCSE Geography: Stretching grade 3 to 4</a:t>
            </a:r>
            <a:endParaRPr lang="en-GB" b="1" i="0" dirty="0">
              <a:effectLst/>
              <a:latin typeface="__Open_Sans_9c011f"/>
            </a:endParaRPr>
          </a:p>
          <a:p>
            <a:r>
              <a:rPr lang="en-GB" dirty="0"/>
              <a:t>This AQA training course will focus on improving your student's confidence in attempting all question types. We will look at how students can successfully move through the levels by examining example responses at level 1 and level 2.</a:t>
            </a:r>
          </a:p>
        </p:txBody>
      </p:sp>
      <p:sp>
        <p:nvSpPr>
          <p:cNvPr id="6" name="Content Placeholder 5">
            <a:extLst>
              <a:ext uri="{FF2B5EF4-FFF2-40B4-BE49-F238E27FC236}">
                <a16:creationId xmlns:a16="http://schemas.microsoft.com/office/drawing/2014/main" id="{62F36DF4-6572-3550-80D6-63D85EC0615A}"/>
              </a:ext>
            </a:extLst>
          </p:cNvPr>
          <p:cNvSpPr>
            <a:spLocks noGrp="1"/>
          </p:cNvSpPr>
          <p:nvPr>
            <p:ph idx="13"/>
          </p:nvPr>
        </p:nvSpPr>
        <p:spPr>
          <a:ln>
            <a:solidFill>
              <a:schemeClr val="bg1"/>
            </a:solidFill>
          </a:ln>
        </p:spPr>
        <p:txBody>
          <a:bodyPr/>
          <a:lstStyle/>
          <a:p>
            <a:r>
              <a:rPr lang="en-GB" b="1" i="0" dirty="0">
                <a:effectLst/>
                <a:latin typeface="__Open_Sans_9c011f"/>
                <a:hlinkClick r:id="rId3">
                  <a:extLst>
                    <a:ext uri="{A12FA001-AC4F-418D-AE19-62706E023703}">
                      <ahyp:hlinkClr xmlns:ahyp="http://schemas.microsoft.com/office/drawing/2018/hyperlinkcolor" val="tx"/>
                    </a:ext>
                  </a:extLst>
                </a:hlinkClick>
              </a:rPr>
              <a:t>GCSE Geography: Working towards outstanding grades</a:t>
            </a:r>
            <a:endParaRPr lang="en-GB" b="1" i="0" dirty="0">
              <a:effectLst/>
              <a:latin typeface="__Open_Sans_9c011f"/>
            </a:endParaRPr>
          </a:p>
          <a:p>
            <a:r>
              <a:rPr lang="en-GB" dirty="0"/>
              <a:t>This AQA training course will focus on how your students can maximise marks across a range of question types. We will explore example responses at the highest level and highlight key skills for success when working with more able students.</a:t>
            </a:r>
          </a:p>
        </p:txBody>
      </p:sp>
    </p:spTree>
    <p:extLst>
      <p:ext uri="{BB962C8B-B14F-4D97-AF65-F5344CB8AC3E}">
        <p14:creationId xmlns:p14="http://schemas.microsoft.com/office/powerpoint/2010/main" val="274508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A3C1-8A35-5843-8071-A5B19AAC1F96}"/>
              </a:ext>
            </a:extLst>
          </p:cNvPr>
          <p:cNvSpPr>
            <a:spLocks noGrp="1"/>
          </p:cNvSpPr>
          <p:nvPr>
            <p:ph type="title"/>
          </p:nvPr>
        </p:nvSpPr>
        <p:spPr>
          <a:xfrm>
            <a:off x="550863" y="442296"/>
            <a:ext cx="11090275" cy="1128696"/>
          </a:xfrm>
        </p:spPr>
        <p:txBody>
          <a:bodyPr/>
          <a:lstStyle/>
          <a:p>
            <a:r>
              <a:rPr lang="en-GB">
                <a:ea typeface="Source Sans Pro Black"/>
              </a:rPr>
              <a:t>Reminder of recently published and upcoming resources to support you</a:t>
            </a:r>
            <a:endParaRPr lang="en-GB"/>
          </a:p>
        </p:txBody>
      </p:sp>
      <p:sp>
        <p:nvSpPr>
          <p:cNvPr id="3" name="Footer Placeholder 2">
            <a:extLst>
              <a:ext uri="{FF2B5EF4-FFF2-40B4-BE49-F238E27FC236}">
                <a16:creationId xmlns:a16="http://schemas.microsoft.com/office/drawing/2014/main" id="{EDB1FE16-4E4F-53E4-13E7-B9CBFC34901C}"/>
              </a:ext>
            </a:extLst>
          </p:cNvPr>
          <p:cNvSpPr>
            <a:spLocks noGrp="1"/>
          </p:cNvSpPr>
          <p:nvPr>
            <p:ph type="ftr" sz="quarter" idx="10"/>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C279070-798D-4CB8-05B4-077F6DAF9EFA}"/>
              </a:ext>
            </a:extLst>
          </p:cNvPr>
          <p:cNvSpPr>
            <a:spLocks noGrp="1"/>
          </p:cNvSpPr>
          <p:nvPr>
            <p:ph type="sldNum" sz="quarter" idx="11"/>
          </p:nvPr>
        </p:nvSpPr>
        <p:spPr/>
        <p:txBody>
          <a:bodyPr/>
          <a:lstStyle/>
          <a:p>
            <a:fld id="{39C6B835-EB63-4AE7-9628-740A286606E4}" type="slidenum">
              <a:rPr lang="en-GB" smtClean="0"/>
              <a:t>41</a:t>
            </a:fld>
            <a:endParaRPr lang="en-GB"/>
          </a:p>
        </p:txBody>
      </p:sp>
      <p:sp>
        <p:nvSpPr>
          <p:cNvPr id="5" name="Content Placeholder 4">
            <a:extLst>
              <a:ext uri="{FF2B5EF4-FFF2-40B4-BE49-F238E27FC236}">
                <a16:creationId xmlns:a16="http://schemas.microsoft.com/office/drawing/2014/main" id="{24AD8768-1922-1788-7B33-7C5CB2EB7BC5}"/>
              </a:ext>
            </a:extLst>
          </p:cNvPr>
          <p:cNvSpPr>
            <a:spLocks noGrp="1"/>
          </p:cNvSpPr>
          <p:nvPr>
            <p:ph type="body" sz="quarter" idx="14"/>
          </p:nvPr>
        </p:nvSpPr>
        <p:spPr>
          <a:xfrm>
            <a:off x="550863" y="1968975"/>
            <a:ext cx="3500863" cy="3803176"/>
          </a:xfrm>
          <a:ln>
            <a:solidFill>
              <a:schemeClr val="bg1"/>
            </a:solidFill>
          </a:ln>
        </p:spPr>
        <p:txBody>
          <a:bodyPr vert="horz" lIns="0" tIns="0" rIns="0" bIns="0" rtlCol="0" anchor="t">
            <a:normAutofit/>
          </a:bodyPr>
          <a:lstStyle/>
          <a:p>
            <a:pPr algn="ctr"/>
            <a:r>
              <a:rPr lang="en-GB" sz="2000" u="sng" dirty="0">
                <a:solidFill>
                  <a:srgbClr val="FFFFFF"/>
                </a:solidFill>
              </a:rPr>
              <a:t>Supporting Grades 1-3 </a:t>
            </a:r>
            <a:endParaRPr lang="en-US" u="sng" dirty="0">
              <a:solidFill>
                <a:srgbClr val="FFFFFF"/>
              </a:solidFill>
            </a:endParaRPr>
          </a:p>
          <a:p>
            <a:r>
              <a:rPr lang="en-GB" sz="1400" b="0" dirty="0">
                <a:solidFill>
                  <a:srgbClr val="FFFFFF"/>
                </a:solidFill>
                <a:ea typeface="Source Sans Pro"/>
              </a:rPr>
              <a:t>This resource was created by a teacher of our specification with tangible ideas that can be used in the classroom to support engagement of students aiming for grades 1-3.</a:t>
            </a:r>
          </a:p>
        </p:txBody>
      </p:sp>
      <p:sp>
        <p:nvSpPr>
          <p:cNvPr id="6" name="Content Placeholder 5">
            <a:extLst>
              <a:ext uri="{FF2B5EF4-FFF2-40B4-BE49-F238E27FC236}">
                <a16:creationId xmlns:a16="http://schemas.microsoft.com/office/drawing/2014/main" id="{7950082E-138A-4942-6037-45F416D9C31D}"/>
              </a:ext>
            </a:extLst>
          </p:cNvPr>
          <p:cNvSpPr>
            <a:spLocks noGrp="1"/>
          </p:cNvSpPr>
          <p:nvPr>
            <p:ph idx="4294967295"/>
          </p:nvPr>
        </p:nvSpPr>
        <p:spPr>
          <a:xfrm>
            <a:off x="4521044" y="1973844"/>
            <a:ext cx="3506787" cy="3808412"/>
          </a:xfrm>
          <a:ln>
            <a:solidFill>
              <a:schemeClr val="bg1"/>
            </a:solidFill>
          </a:ln>
        </p:spPr>
        <p:txBody>
          <a:bodyPr vert="horz" lIns="0" tIns="0" rIns="0" bIns="0" rtlCol="0" anchor="t">
            <a:normAutofit/>
          </a:bodyPr>
          <a:lstStyle/>
          <a:p>
            <a:pPr algn="ctr"/>
            <a:r>
              <a:rPr lang="en-GB" u="sng" dirty="0">
                <a:solidFill>
                  <a:srgbClr val="FFFFFF"/>
                </a:solidFill>
                <a:ea typeface="Source Sans Pro"/>
              </a:rPr>
              <a:t>LIC/NEE student and teacher booklets</a:t>
            </a:r>
            <a:endParaRPr lang="en-US" sz="1600" u="sng" dirty="0">
              <a:solidFill>
                <a:srgbClr val="FFFFFF"/>
              </a:solidFill>
            </a:endParaRPr>
          </a:p>
          <a:p>
            <a:r>
              <a:rPr lang="en-GB" sz="1400" b="0" dirty="0">
                <a:solidFill>
                  <a:srgbClr val="FFFFFF"/>
                </a:solidFill>
                <a:ea typeface="Source Sans Pro"/>
              </a:rPr>
              <a:t>This resources exemplifies through Nigeria how to engage students in this area of the specification. There is a student workbook that is accompanied by a teacher workbook to explain the rationale behind the decisions for each activity and context.</a:t>
            </a:r>
          </a:p>
          <a:p>
            <a:endParaRPr lang="en-GB" sz="1600" dirty="0">
              <a:solidFill>
                <a:srgbClr val="FFFFFF"/>
              </a:solidFill>
              <a:ea typeface="Source Sans Pro"/>
            </a:endParaRPr>
          </a:p>
          <a:p>
            <a:pPr algn="ctr"/>
            <a:r>
              <a:rPr lang="en-GB" sz="1600" dirty="0">
                <a:solidFill>
                  <a:schemeClr val="bg1"/>
                </a:solidFill>
                <a:ea typeface="Source Sans Pro"/>
                <a:hlinkClick r:id="rId2">
                  <a:extLst>
                    <a:ext uri="{A12FA001-AC4F-418D-AE19-62706E023703}">
                      <ahyp:hlinkClr xmlns:ahyp="http://schemas.microsoft.com/office/drawing/2018/hyperlinkcolor" val="tx"/>
                    </a:ext>
                  </a:extLst>
                </a:hlinkClick>
              </a:rPr>
              <a:t>Teacher booklet</a:t>
            </a:r>
            <a:r>
              <a:rPr lang="en-GB" sz="1600" dirty="0">
                <a:solidFill>
                  <a:schemeClr val="bg1"/>
                </a:solidFill>
                <a:ea typeface="Source Sans Pro"/>
              </a:rPr>
              <a:t> </a:t>
            </a:r>
          </a:p>
          <a:p>
            <a:pPr algn="ctr"/>
            <a:r>
              <a:rPr lang="en-GB" sz="1600" dirty="0">
                <a:solidFill>
                  <a:schemeClr val="bg1"/>
                </a:solidFill>
                <a:ea typeface="Source Sans Pro"/>
              </a:rPr>
              <a:t> </a:t>
            </a:r>
            <a:r>
              <a:rPr lang="en-GB" sz="1600" dirty="0">
                <a:solidFill>
                  <a:schemeClr val="bg1"/>
                </a:solidFill>
                <a:ea typeface="Source Sans Pro"/>
                <a:hlinkClick r:id="rId3">
                  <a:extLst>
                    <a:ext uri="{A12FA001-AC4F-418D-AE19-62706E023703}">
                      <ahyp:hlinkClr xmlns:ahyp="http://schemas.microsoft.com/office/drawing/2018/hyperlinkcolor" val="tx"/>
                    </a:ext>
                  </a:extLst>
                </a:hlinkClick>
              </a:rPr>
              <a:t>Student booklet </a:t>
            </a:r>
            <a:r>
              <a:rPr lang="en-GB" sz="1600" dirty="0">
                <a:solidFill>
                  <a:schemeClr val="bg1"/>
                </a:solidFill>
                <a:ea typeface="Source Sans Pro"/>
              </a:rPr>
              <a:t> </a:t>
            </a:r>
          </a:p>
        </p:txBody>
      </p:sp>
      <p:sp>
        <p:nvSpPr>
          <p:cNvPr id="18" name="Content Placeholder 5">
            <a:extLst>
              <a:ext uri="{FF2B5EF4-FFF2-40B4-BE49-F238E27FC236}">
                <a16:creationId xmlns:a16="http://schemas.microsoft.com/office/drawing/2014/main" id="{B99CDF46-C034-0751-57B3-89403EE79FE2}"/>
              </a:ext>
            </a:extLst>
          </p:cNvPr>
          <p:cNvSpPr txBox="1">
            <a:spLocks/>
          </p:cNvSpPr>
          <p:nvPr/>
        </p:nvSpPr>
        <p:spPr>
          <a:xfrm>
            <a:off x="8365388" y="1975990"/>
            <a:ext cx="3506787" cy="3808412"/>
          </a:xfrm>
          <a:prstGeom prst="rect">
            <a:avLst/>
          </a:prstGeom>
          <a:ln>
            <a:solidFill>
              <a:schemeClr val="bg1"/>
            </a:solidFill>
          </a:ln>
        </p:spPr>
        <p:txBody>
          <a:bodyPr vert="horz" lIns="0" tIns="0" rIns="0" bIns="0" rtlCol="0" anchor="t">
            <a:normAutofit fontScale="85000" lnSpcReduction="20000"/>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100" u="sng" dirty="0">
                <a:solidFill>
                  <a:srgbClr val="FFFFFF"/>
                </a:solidFill>
                <a:ea typeface="Source Sans Pro"/>
              </a:rPr>
              <a:t>Climate Change Student booklet and Teacher guide</a:t>
            </a:r>
            <a:endParaRPr lang="en-US" sz="2100" u="sng" dirty="0">
              <a:solidFill>
                <a:srgbClr val="FFFFFF"/>
              </a:solidFill>
            </a:endParaRPr>
          </a:p>
          <a:p>
            <a:r>
              <a:rPr lang="en-GB" sz="1600" b="0" dirty="0">
                <a:solidFill>
                  <a:srgbClr val="FFFFFF"/>
                </a:solidFill>
                <a:ea typeface="Open Sans"/>
                <a:cs typeface="Open Sans"/>
              </a:rPr>
              <a:t>The workbooks are a teaching and learning tool to engage students in the study of climate change as part of the GCSE Geography content and has been created in partnership with the Royal Meteorological Society.</a:t>
            </a:r>
            <a:endParaRPr lang="en-GB" sz="1600" dirty="0">
              <a:solidFill>
                <a:srgbClr val="FFFFFF"/>
              </a:solidFill>
              <a:ea typeface="Source Sans Pro"/>
              <a:cs typeface="Open Sans"/>
              <a:hlinkClick r:id="rId4">
                <a:extLst>
                  <a:ext uri="{A12FA001-AC4F-418D-AE19-62706E023703}">
                    <ahyp:hlinkClr xmlns:ahyp="http://schemas.microsoft.com/office/drawing/2018/hyperlinkcolor" val="tx"/>
                  </a:ext>
                </a:extLst>
              </a:hlinkClick>
            </a:endParaRPr>
          </a:p>
          <a:p>
            <a:r>
              <a:rPr lang="en-GB" sz="1600" b="0" dirty="0">
                <a:solidFill>
                  <a:srgbClr val="FFFFFF"/>
                </a:solidFill>
                <a:ea typeface="Open Sans"/>
                <a:cs typeface="Open Sans"/>
              </a:rPr>
              <a:t>The guide features suggestions for how to incorporate climate change into other areas of the specification with reading that will support you.</a:t>
            </a:r>
            <a:endParaRPr lang="en-GB" sz="1600" dirty="0">
              <a:ea typeface="Source Sans Pro"/>
            </a:endParaRPr>
          </a:p>
          <a:p>
            <a:pPr algn="ctr"/>
            <a:r>
              <a:rPr lang="en-GB" sz="1900" dirty="0">
                <a:solidFill>
                  <a:schemeClr val="bg1"/>
                </a:solidFill>
                <a:hlinkClick r:id="rId5">
                  <a:extLst>
                    <a:ext uri="{A12FA001-AC4F-418D-AE19-62706E023703}">
                      <ahyp:hlinkClr xmlns:ahyp="http://schemas.microsoft.com/office/drawing/2018/hyperlinkcolor" val="tx"/>
                    </a:ext>
                  </a:extLst>
                </a:hlinkClick>
              </a:rPr>
              <a:t>Teacher booklet</a:t>
            </a:r>
            <a:endParaRPr lang="en-GB" sz="1900" b="0" dirty="0">
              <a:solidFill>
                <a:schemeClr val="bg1"/>
              </a:solidFill>
              <a:ea typeface="Open Sans"/>
              <a:cs typeface="Open Sans"/>
            </a:endParaRPr>
          </a:p>
          <a:p>
            <a:pPr algn="ctr"/>
            <a:r>
              <a:rPr lang="en-GB" sz="1900" dirty="0">
                <a:solidFill>
                  <a:schemeClr val="bg1"/>
                </a:solidFill>
                <a:hlinkClick r:id="rId6">
                  <a:extLst>
                    <a:ext uri="{A12FA001-AC4F-418D-AE19-62706E023703}">
                      <ahyp:hlinkClr xmlns:ahyp="http://schemas.microsoft.com/office/drawing/2018/hyperlinkcolor" val="tx"/>
                    </a:ext>
                  </a:extLst>
                </a:hlinkClick>
              </a:rPr>
              <a:t>Student booklet</a:t>
            </a:r>
            <a:endParaRPr lang="en-GB" sz="1900" dirty="0">
              <a:solidFill>
                <a:schemeClr val="bg1"/>
              </a:solidFill>
              <a:hlinkClick r:id="rId7">
                <a:extLst>
                  <a:ext uri="{A12FA001-AC4F-418D-AE19-62706E023703}">
                    <ahyp:hlinkClr xmlns:ahyp="http://schemas.microsoft.com/office/drawing/2018/hyperlinkcolor" val="tx"/>
                  </a:ext>
                </a:extLst>
              </a:hlinkClick>
            </a:endParaRPr>
          </a:p>
          <a:p>
            <a:pPr algn="ctr"/>
            <a:r>
              <a:rPr lang="en-GB" sz="1900" dirty="0">
                <a:solidFill>
                  <a:schemeClr val="bg1"/>
                </a:solidFill>
                <a:hlinkClick r:id="rId7">
                  <a:extLst>
                    <a:ext uri="{A12FA001-AC4F-418D-AE19-62706E023703}">
                      <ahyp:hlinkClr xmlns:ahyp="http://schemas.microsoft.com/office/drawing/2018/hyperlinkcolor" val="tx"/>
                    </a:ext>
                  </a:extLst>
                </a:hlinkClick>
              </a:rPr>
              <a:t>Teacher Guide</a:t>
            </a:r>
            <a:endParaRPr lang="en-GB" sz="1900" dirty="0">
              <a:solidFill>
                <a:srgbClr val="FFFFFF"/>
              </a:solidFill>
              <a:ea typeface="Source Sans Pro"/>
            </a:endParaRPr>
          </a:p>
        </p:txBody>
      </p:sp>
    </p:spTree>
    <p:extLst>
      <p:ext uri="{BB962C8B-B14F-4D97-AF65-F5344CB8AC3E}">
        <p14:creationId xmlns:p14="http://schemas.microsoft.com/office/powerpoint/2010/main" val="323979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website&#10;&#10;Description automatically generated">
            <a:extLst>
              <a:ext uri="{FF2B5EF4-FFF2-40B4-BE49-F238E27FC236}">
                <a16:creationId xmlns:a16="http://schemas.microsoft.com/office/drawing/2014/main" id="{A37908BB-E2F4-7089-E0B3-EFA17CC38186}"/>
              </a:ext>
            </a:extLst>
          </p:cNvPr>
          <p:cNvPicPr>
            <a:picLocks noGrp="1" noChangeAspect="1"/>
          </p:cNvPicPr>
          <p:nvPr>
            <p:ph type="pic" sz="quarter" idx="13"/>
          </p:nvPr>
        </p:nvPicPr>
        <p:blipFill>
          <a:blip r:embed="rId2"/>
          <a:stretch/>
        </p:blipFill>
        <p:spPr>
          <a:xfrm>
            <a:off x="458446" y="313186"/>
            <a:ext cx="4411186" cy="4768850"/>
          </a:xfrm>
          <a:noFill/>
          <a:ln>
            <a:solidFill>
              <a:schemeClr val="tx1"/>
            </a:solidFill>
          </a:ln>
        </p:spPr>
      </p:pic>
      <p:sp>
        <p:nvSpPr>
          <p:cNvPr id="18" name="Title 1">
            <a:extLst>
              <a:ext uri="{FF2B5EF4-FFF2-40B4-BE49-F238E27FC236}">
                <a16:creationId xmlns:a16="http://schemas.microsoft.com/office/drawing/2014/main" id="{36B0D209-29E2-6E19-CCDB-4F54C2EE91F8}"/>
              </a:ext>
            </a:extLst>
          </p:cNvPr>
          <p:cNvSpPr>
            <a:spLocks noGrp="1"/>
          </p:cNvSpPr>
          <p:nvPr>
            <p:ph type="title"/>
          </p:nvPr>
        </p:nvSpPr>
        <p:spPr>
          <a:xfrm>
            <a:off x="6642100" y="549274"/>
            <a:ext cx="4999038" cy="1130400"/>
          </a:xfrm>
        </p:spPr>
        <p:txBody>
          <a:bodyPr/>
          <a:lstStyle/>
          <a:p>
            <a:r>
              <a:rPr lang="en-US" err="1">
                <a:ea typeface="Source Sans Pro Black"/>
              </a:rPr>
              <a:t>Exampro</a:t>
            </a:r>
            <a:r>
              <a:rPr lang="en-US">
                <a:ea typeface="Source Sans Pro Black"/>
              </a:rPr>
              <a:t> </a:t>
            </a:r>
            <a:endParaRPr lang="en-US"/>
          </a:p>
        </p:txBody>
      </p:sp>
      <p:sp>
        <p:nvSpPr>
          <p:cNvPr id="3" name="Footer Placeholder 2">
            <a:extLst>
              <a:ext uri="{FF2B5EF4-FFF2-40B4-BE49-F238E27FC236}">
                <a16:creationId xmlns:a16="http://schemas.microsoft.com/office/drawing/2014/main" id="{B6F6F9D4-6F48-66B1-EEA8-7B13B6D53C30}"/>
              </a:ext>
            </a:extLst>
          </p:cNvPr>
          <p:cNvSpPr>
            <a:spLocks noGrp="1"/>
          </p:cNvSpPr>
          <p:nvPr>
            <p:ph type="ftr" sz="quarter" idx="11"/>
          </p:nvPr>
        </p:nvSpPr>
        <p:spPr>
          <a:xfrm>
            <a:off x="1776799" y="6170134"/>
            <a:ext cx="7243376" cy="365125"/>
          </a:xfrm>
        </p:spPr>
        <p:txBody>
          <a:bodyPr anchor="b">
            <a:normAutofit/>
          </a:bodyPr>
          <a:lstStyle/>
          <a:p>
            <a:pPr>
              <a:spcAft>
                <a:spcPts val="600"/>
              </a:spcAft>
            </a:pPr>
            <a:r>
              <a:rPr lang="en-GB"/>
              <a:t>Copyright © AQA and its licensors. All rights reserved.</a:t>
            </a:r>
          </a:p>
        </p:txBody>
      </p:sp>
      <p:sp>
        <p:nvSpPr>
          <p:cNvPr id="4" name="Slide Number Placeholder 3">
            <a:extLst>
              <a:ext uri="{FF2B5EF4-FFF2-40B4-BE49-F238E27FC236}">
                <a16:creationId xmlns:a16="http://schemas.microsoft.com/office/drawing/2014/main" id="{05083B96-816F-D154-B71F-F2F050427E8A}"/>
              </a:ext>
            </a:extLst>
          </p:cNvPr>
          <p:cNvSpPr>
            <a:spLocks noGrp="1"/>
          </p:cNvSpPr>
          <p:nvPr>
            <p:ph type="sldNum" sz="quarter" idx="12"/>
          </p:nvPr>
        </p:nvSpPr>
        <p:spPr>
          <a:xfrm>
            <a:off x="10784264" y="6170134"/>
            <a:ext cx="856874" cy="365125"/>
          </a:xfrm>
        </p:spPr>
        <p:txBody>
          <a:bodyPr anchor="b">
            <a:normAutofit/>
          </a:bodyPr>
          <a:lstStyle/>
          <a:p>
            <a:pPr>
              <a:spcAft>
                <a:spcPts val="600"/>
              </a:spcAft>
            </a:pPr>
            <a:fld id="{39C6B835-EB63-4AE7-9628-740A286606E4}" type="slidenum">
              <a:rPr lang="en-GB" smtClean="0"/>
              <a:pPr>
                <a:spcAft>
                  <a:spcPts val="600"/>
                </a:spcAft>
              </a:pPr>
              <a:t>42</a:t>
            </a:fld>
            <a:endParaRPr lang="en-GB"/>
          </a:p>
        </p:txBody>
      </p:sp>
      <p:pic>
        <p:nvPicPr>
          <p:cNvPr id="8" name="Content Placeholder 7" descr="A screenshot of a web page&#10;&#10;Description automatically generated">
            <a:extLst>
              <a:ext uri="{FF2B5EF4-FFF2-40B4-BE49-F238E27FC236}">
                <a16:creationId xmlns:a16="http://schemas.microsoft.com/office/drawing/2014/main" id="{255E1F5F-7916-040B-69E4-EF929AC616EC}"/>
              </a:ext>
            </a:extLst>
          </p:cNvPr>
          <p:cNvPicPr>
            <a:picLocks noGrp="1" noChangeAspect="1"/>
          </p:cNvPicPr>
          <p:nvPr>
            <p:ph idx="1"/>
          </p:nvPr>
        </p:nvPicPr>
        <p:blipFill>
          <a:blip r:embed="rId3"/>
          <a:stretch>
            <a:fillRect/>
          </a:stretch>
        </p:blipFill>
        <p:spPr>
          <a:xfrm>
            <a:off x="4068552" y="4320864"/>
            <a:ext cx="4064510" cy="1866564"/>
          </a:xfrm>
          <a:ln>
            <a:solidFill>
              <a:schemeClr val="tx1"/>
            </a:solidFill>
          </a:ln>
        </p:spPr>
      </p:pic>
      <p:sp>
        <p:nvSpPr>
          <p:cNvPr id="10" name="Content Placeholder 1">
            <a:extLst>
              <a:ext uri="{FF2B5EF4-FFF2-40B4-BE49-F238E27FC236}">
                <a16:creationId xmlns:a16="http://schemas.microsoft.com/office/drawing/2014/main" id="{88B77B52-300D-7005-6394-6AB0C1B7923F}"/>
              </a:ext>
            </a:extLst>
          </p:cNvPr>
          <p:cNvSpPr txBox="1">
            <a:spLocks/>
          </p:cNvSpPr>
          <p:nvPr/>
        </p:nvSpPr>
        <p:spPr>
          <a:xfrm>
            <a:off x="6417219" y="1430512"/>
            <a:ext cx="4994277" cy="253580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bg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bg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bg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bg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ea typeface="Source Sans Pro"/>
              </a:rPr>
              <a:t>We've worked with Exampro to devise a series of assessments that focus on specific areas for improvement</a:t>
            </a:r>
          </a:p>
          <a:p>
            <a:pPr marL="285750" indent="-285750">
              <a:buFont typeface="Arial" panose="020B0604020202020204" pitchFamily="34" charset="0"/>
              <a:buChar char="•"/>
            </a:pPr>
            <a:r>
              <a:rPr lang="en-GB" dirty="0">
                <a:ea typeface="Source Sans Pro"/>
              </a:rPr>
              <a:t>If you are an Exampro user, take a look at these new resources to support your teaching.</a:t>
            </a:r>
          </a:p>
          <a:p>
            <a:pPr marL="285750" indent="-285750">
              <a:buFont typeface="Arial" panose="020B0604020202020204" pitchFamily="34" charset="0"/>
              <a:buChar char="•"/>
            </a:pPr>
            <a:endParaRPr lang="en-GB" dirty="0">
              <a:ea typeface="Source Sans Pro"/>
            </a:endParaRPr>
          </a:p>
          <a:p>
            <a:pPr marL="285750" indent="-285750">
              <a:buFont typeface="Arial" panose="020B0604020202020204" pitchFamily="34" charset="0"/>
              <a:buChar char="•"/>
            </a:pPr>
            <a:endParaRPr lang="en-GB" dirty="0">
              <a:ea typeface="Source Sans Pro"/>
            </a:endParaRPr>
          </a:p>
        </p:txBody>
      </p:sp>
      <p:pic>
        <p:nvPicPr>
          <p:cNvPr id="13" name="Content Placeholder 7" descr="A qr code on a blue and red background&#10;&#10;Description automatically generated">
            <a:extLst>
              <a:ext uri="{FF2B5EF4-FFF2-40B4-BE49-F238E27FC236}">
                <a16:creationId xmlns:a16="http://schemas.microsoft.com/office/drawing/2014/main" id="{79F4D3AA-48A1-C578-0F39-5046A72CCC92}"/>
              </a:ext>
            </a:extLst>
          </p:cNvPr>
          <p:cNvPicPr>
            <a:picLocks noChangeAspect="1"/>
          </p:cNvPicPr>
          <p:nvPr/>
        </p:nvPicPr>
        <p:blipFill>
          <a:blip r:embed="rId4"/>
          <a:srcRect l="22757" t="35611" r="23195" b="12719"/>
          <a:stretch/>
        </p:blipFill>
        <p:spPr>
          <a:xfrm>
            <a:off x="10253364" y="5527144"/>
            <a:ext cx="1063918" cy="1013121"/>
          </a:xfrm>
          <a:prstGeom prst="rect">
            <a:avLst/>
          </a:prstGeom>
          <a:noFill/>
        </p:spPr>
      </p:pic>
    </p:spTree>
    <p:extLst>
      <p:ext uri="{BB962C8B-B14F-4D97-AF65-F5344CB8AC3E}">
        <p14:creationId xmlns:p14="http://schemas.microsoft.com/office/powerpoint/2010/main" val="31440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FDD78-21A8-189E-7363-F45CC37C63EB}"/>
              </a:ext>
            </a:extLst>
          </p:cNvPr>
          <p:cNvSpPr>
            <a:spLocks noGrp="1"/>
          </p:cNvSpPr>
          <p:nvPr>
            <p:ph type="sldNum" sz="quarter" idx="11"/>
          </p:nvPr>
        </p:nvSpPr>
        <p:spPr/>
        <p:txBody>
          <a:bodyPr/>
          <a:lstStyle/>
          <a:p>
            <a:fld id="{39C6B835-EB63-4AE7-9628-740A286606E4}" type="slidenum">
              <a:rPr lang="en-GB" smtClean="0"/>
              <a:pPr/>
              <a:t>43</a:t>
            </a:fld>
            <a:endParaRPr lang="en-GB"/>
          </a:p>
        </p:txBody>
      </p:sp>
    </p:spTree>
    <p:extLst>
      <p:ext uri="{BB962C8B-B14F-4D97-AF65-F5344CB8AC3E}">
        <p14:creationId xmlns:p14="http://schemas.microsoft.com/office/powerpoint/2010/main" val="19563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091A65-AEA1-B256-5687-C918A7C6771C}"/>
              </a:ext>
            </a:extLst>
          </p:cNvPr>
          <p:cNvSpPr>
            <a:spLocks noGrp="1"/>
          </p:cNvSpPr>
          <p:nvPr>
            <p:ph idx="1"/>
          </p:nvPr>
        </p:nvSpPr>
        <p:spPr>
          <a:xfrm>
            <a:off x="550863" y="1948441"/>
            <a:ext cx="11090275" cy="3823709"/>
          </a:xfrm>
        </p:spPr>
        <p:txBody>
          <a:bodyPr vert="horz" lIns="0" tIns="0" rIns="0" bIns="0" rtlCol="0" anchor="t">
            <a:normAutofit/>
          </a:bodyPr>
          <a:lstStyle/>
          <a:p>
            <a:pPr marL="285750" indent="-285750">
              <a:buFont typeface="Arial" panose="020B0604020202020204" pitchFamily="34" charset="0"/>
              <a:buChar char="•"/>
            </a:pPr>
            <a:r>
              <a:rPr lang="en-GB" dirty="0"/>
              <a:t>In some areas there is too much content that is expected to be covered, [or] the content is outdated or mechanistic.</a:t>
            </a:r>
          </a:p>
          <a:p>
            <a:pPr marL="285750" indent="-285750">
              <a:buFont typeface="Arial" panose="020B0604020202020204" pitchFamily="34" charset="0"/>
              <a:buChar char="•"/>
            </a:pPr>
            <a:r>
              <a:rPr lang="en-GB" dirty="0"/>
              <a:t>In GCSE Geography there are two units of study, plus fieldwork expectations and decision-making geography. It has always been reported to be too much for teachers, and we are regularly questioned about how it meets Ofqual’s criteria when it comes to guided learning hours (GLH). GCSE Geography also assesses 10% maths skills; however, the requirements exceed foundation maths. More consistency across maths in different subjects would be welcomed at reform. </a:t>
            </a:r>
          </a:p>
          <a:p>
            <a:pPr marL="285750" indent="-285750">
              <a:buFont typeface="Arial" panose="020B0604020202020204" pitchFamily="34" charset="0"/>
              <a:buChar char="•"/>
            </a:pPr>
            <a:r>
              <a:rPr lang="en-GB" dirty="0"/>
              <a:t>A-level Geography is set up better to allow centres to refresh the content they teach by regularly updating case studies and examples. However, the current specifications contain some quite challenging, undergraduate level geography and there is a big gap between GCSE Geography and A-level Geography expectations. We are now seeing a decline in uptake.</a:t>
            </a:r>
          </a:p>
          <a:p>
            <a:pPr marL="285750" indent="-285750">
              <a:lnSpc>
                <a:spcPct val="90000"/>
              </a:lnSpc>
              <a:buChar char="•"/>
            </a:pPr>
            <a:endParaRPr lang="en-GB" dirty="0"/>
          </a:p>
          <a:p>
            <a:pPr marL="285750" indent="-285750">
              <a:buChar char="•"/>
            </a:pPr>
            <a:endParaRPr lang="en-GB" dirty="0">
              <a:ea typeface="Source Sans Pro"/>
            </a:endParaRPr>
          </a:p>
          <a:p>
            <a:pPr marL="285750" indent="-285750">
              <a:buChar char="•"/>
            </a:pPr>
            <a:endParaRPr lang="en-GB" dirty="0">
              <a:ea typeface="Source Sans Pro"/>
            </a:endParaRPr>
          </a:p>
        </p:txBody>
      </p:sp>
      <p:sp>
        <p:nvSpPr>
          <p:cNvPr id="3" name="Footer Placeholder 2">
            <a:extLst>
              <a:ext uri="{FF2B5EF4-FFF2-40B4-BE49-F238E27FC236}">
                <a16:creationId xmlns:a16="http://schemas.microsoft.com/office/drawing/2014/main" id="{E74CDDC6-2DAA-FDC7-09F1-9DB33853AB01}"/>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D8D46B84-67CC-310B-F07D-516F04D90107}"/>
              </a:ext>
            </a:extLst>
          </p:cNvPr>
          <p:cNvSpPr>
            <a:spLocks noGrp="1"/>
          </p:cNvSpPr>
          <p:nvPr>
            <p:ph type="sldNum" sz="quarter" idx="12"/>
          </p:nvPr>
        </p:nvSpPr>
        <p:spPr/>
        <p:txBody>
          <a:bodyPr/>
          <a:lstStyle/>
          <a:p>
            <a:fld id="{39C6B835-EB63-4AE7-9628-740A286606E4}" type="slidenum">
              <a:rPr lang="en-GB" smtClean="0"/>
              <a:t>5</a:t>
            </a:fld>
            <a:endParaRPr lang="en-GB"/>
          </a:p>
        </p:txBody>
      </p:sp>
      <p:sp>
        <p:nvSpPr>
          <p:cNvPr id="5" name="Title 4">
            <a:extLst>
              <a:ext uri="{FF2B5EF4-FFF2-40B4-BE49-F238E27FC236}">
                <a16:creationId xmlns:a16="http://schemas.microsoft.com/office/drawing/2014/main" id="{F218E802-D53F-A0B4-3483-0547A052543D}"/>
              </a:ext>
            </a:extLst>
          </p:cNvPr>
          <p:cNvSpPr>
            <a:spLocks noGrp="1"/>
          </p:cNvSpPr>
          <p:nvPr>
            <p:ph type="title"/>
          </p:nvPr>
        </p:nvSpPr>
        <p:spPr/>
        <p:txBody>
          <a:bodyPr/>
          <a:lstStyle/>
          <a:p>
            <a:pPr>
              <a:lnSpc>
                <a:spcPct val="90000"/>
              </a:lnSpc>
            </a:pPr>
            <a:r>
              <a:rPr lang="en-GB" dirty="0">
                <a:solidFill>
                  <a:srgbClr val="2D2DFF"/>
                </a:solidFill>
                <a:hlinkClick r:id="rId3">
                  <a:extLst>
                    <a:ext uri="{A12FA001-AC4F-418D-AE19-62706E023703}">
                      <ahyp:hlinkClr xmlns:ahyp="http://schemas.microsoft.com/office/drawing/2018/hyperlinkcolor" val="tx"/>
                    </a:ext>
                  </a:extLst>
                </a:hlinkClick>
              </a:rPr>
              <a:t>AQA Submission to Curriculum and Assessment Review - Headline Summary</a:t>
            </a:r>
            <a:endParaRPr lang="en-GB" dirty="0">
              <a:solidFill>
                <a:srgbClr val="2D2DFF"/>
              </a:solidFill>
            </a:endParaRPr>
          </a:p>
        </p:txBody>
      </p:sp>
    </p:spTree>
    <p:extLst>
      <p:ext uri="{BB962C8B-B14F-4D97-AF65-F5344CB8AC3E}">
        <p14:creationId xmlns:p14="http://schemas.microsoft.com/office/powerpoint/2010/main" val="224561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63" y="1422401"/>
            <a:ext cx="11090275" cy="4349750"/>
          </a:xfrm>
        </p:spPr>
        <p:txBody>
          <a:bodyPr vert="horz" lIns="0" tIns="0" rIns="0" bIns="0" rtlCol="0" anchor="t">
            <a:normAutofit lnSpcReduction="10000"/>
          </a:bodyPr>
          <a:lstStyle/>
          <a:p>
            <a:r>
              <a:rPr lang="en-GB" sz="2000" dirty="0">
                <a:latin typeface="Source Sans Pro"/>
                <a:ea typeface="Source Sans Pro"/>
              </a:rPr>
              <a:t>Evolution not revolution: </a:t>
            </a:r>
            <a:r>
              <a:rPr lang="en-GB" sz="2000" b="0" dirty="0">
                <a:latin typeface="Source Sans Pro"/>
                <a:ea typeface="Source Sans Pro"/>
              </a:rPr>
              <a:t>We agree with the government's evolutionary approach. In the GQ space, we are advocating for a subject-by-subject approach to reform. We think the vocational and technical space is riper for systemic, faster paced reform, though we would still advocate for an evolutionary approach.</a:t>
            </a:r>
            <a:endParaRPr lang="en-US" dirty="0">
              <a:ea typeface="Source Sans Pro"/>
            </a:endParaRPr>
          </a:p>
          <a:p>
            <a:endParaRPr lang="en-GB" sz="2000" dirty="0">
              <a:latin typeface="Source Sans Pro"/>
              <a:ea typeface="Source Sans Pro"/>
            </a:endParaRPr>
          </a:p>
          <a:p>
            <a:r>
              <a:rPr lang="en-GB" sz="2000" dirty="0">
                <a:latin typeface="Source Sans Pro"/>
                <a:ea typeface="Source Sans Pro"/>
              </a:rPr>
              <a:t>Digital by default: </a:t>
            </a:r>
            <a:r>
              <a:rPr lang="en-GB" sz="2000" b="0" dirty="0">
                <a:latin typeface="Source Sans Pro"/>
                <a:ea typeface="Source Sans Pro"/>
              </a:rPr>
              <a:t>We know that going digital is the right thing to do and that any reform proposals should be digital by default. Going digital will solve a number of the government’s problems, such as providing alternatives to resits, increasing fairness and increasing digital fluency. We have examples of where this is possible, including digital exams, Stride, numeracy, Welsh and Scottish </a:t>
            </a:r>
            <a:r>
              <a:rPr lang="en-GB" sz="2000" b="0" dirty="0" err="1">
                <a:latin typeface="Source Sans Pro"/>
                <a:ea typeface="Source Sans Pro"/>
              </a:rPr>
              <a:t>Alphaplus</a:t>
            </a:r>
            <a:r>
              <a:rPr lang="en-GB" sz="2000" b="0" dirty="0">
                <a:latin typeface="Source Sans Pro"/>
                <a:ea typeface="Source Sans Pro"/>
              </a:rPr>
              <a:t> tests.</a:t>
            </a:r>
            <a:endParaRPr lang="en-GB" dirty="0">
              <a:ea typeface="Source Sans Pro"/>
            </a:endParaRPr>
          </a:p>
          <a:p>
            <a:endParaRPr lang="en-GB" sz="2000" dirty="0">
              <a:latin typeface="Source Sans Pro"/>
              <a:ea typeface="Source Sans Pro"/>
            </a:endParaRPr>
          </a:p>
          <a:p>
            <a:r>
              <a:rPr lang="en-GB" sz="2000" dirty="0">
                <a:latin typeface="Source Sans Pro"/>
                <a:ea typeface="Source Sans Pro"/>
              </a:rPr>
              <a:t>GCSE end point over-examination: </a:t>
            </a:r>
            <a:r>
              <a:rPr lang="en-GB" sz="2000" b="0" dirty="0">
                <a:latin typeface="Source Sans Pro"/>
                <a:ea typeface="Source Sans Pro"/>
              </a:rPr>
              <a:t>We agree with the government that there is too much end point examination at GCSE and that there are alternatives worth exploring, including digital.</a:t>
            </a:r>
            <a:endParaRPr lang="en-GB" dirty="0"/>
          </a:p>
          <a:p>
            <a:endParaRPr lang="en-GB" sz="2000" dirty="0">
              <a:solidFill>
                <a:srgbClr val="FFFFFF"/>
              </a:solidFill>
              <a:latin typeface="Source Sans Pro"/>
              <a:ea typeface="Source Sans Pro"/>
            </a:endParaRP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371376"/>
              </a:solidFill>
              <a:effectLst/>
              <a:uLnTx/>
              <a:uFillTx/>
              <a:latin typeface="Source Sans Pro"/>
              <a:ea typeface="+mn-ea"/>
              <a:cs typeface="+mn-cs"/>
            </a:endParaRPr>
          </a:p>
        </p:txBody>
      </p:sp>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a:xfrm>
            <a:off x="550863" y="549275"/>
            <a:ext cx="11090275" cy="642216"/>
          </a:xfrm>
        </p:spPr>
        <p:txBody>
          <a:bodyPr/>
          <a:lstStyle/>
          <a:p>
            <a:r>
              <a:rPr lang="en-GB" dirty="0"/>
              <a:t>AQA response – overarching themes</a:t>
            </a:r>
            <a:endParaRPr lang="en-US" dirty="0">
              <a:ea typeface="Source Sans Pro Black"/>
            </a:endParaRPr>
          </a:p>
        </p:txBody>
      </p:sp>
      <p:sp>
        <p:nvSpPr>
          <p:cNvPr id="4" name="Footer Placeholder 3">
            <a:extLst>
              <a:ext uri="{FF2B5EF4-FFF2-40B4-BE49-F238E27FC236}">
                <a16:creationId xmlns:a16="http://schemas.microsoft.com/office/drawing/2014/main" id="{03B61E18-5E23-6AA5-187F-C575E7A718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71376"/>
                </a:solidFill>
                <a:effectLst/>
                <a:uLnTx/>
                <a:uFillTx/>
                <a:latin typeface="Source Sans Pro"/>
                <a:ea typeface="+mn-ea"/>
                <a:cs typeface="+mn-cs"/>
              </a:rPr>
              <a:t>Copyright © 2024 AQA and its licensors. All rights reserved. </a:t>
            </a:r>
          </a:p>
        </p:txBody>
      </p:sp>
    </p:spTree>
    <p:extLst>
      <p:ext uri="{BB962C8B-B14F-4D97-AF65-F5344CB8AC3E}">
        <p14:creationId xmlns:p14="http://schemas.microsoft.com/office/powerpoint/2010/main" val="164574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091A65-AEA1-B256-5687-C918A7C6771C}"/>
              </a:ext>
            </a:extLst>
          </p:cNvPr>
          <p:cNvSpPr>
            <a:spLocks noGrp="1"/>
          </p:cNvSpPr>
          <p:nvPr>
            <p:ph idx="1"/>
          </p:nvPr>
        </p:nvSpPr>
        <p:spPr>
          <a:xfrm>
            <a:off x="550863" y="1907177"/>
            <a:ext cx="11090275" cy="3864973"/>
          </a:xfrm>
        </p:spPr>
        <p:txBody>
          <a:bodyPr vert="horz" lIns="0" tIns="0" rIns="0" bIns="0" rtlCol="0" anchor="t">
            <a:normAutofit/>
          </a:bodyPr>
          <a:lstStyle/>
          <a:p>
            <a:pPr marL="285750" indent="-285750">
              <a:buFont typeface="Arial" panose="020B0604020202020204" pitchFamily="34" charset="0"/>
              <a:buChar char="•"/>
            </a:pPr>
            <a:r>
              <a:rPr lang="en-GB" dirty="0"/>
              <a:t>The current qualifications are tied to the Subject Content Criteria produced by the DfE in 2015 – any meaningful changes to our specification would need these to change.</a:t>
            </a:r>
          </a:p>
          <a:p>
            <a:pPr marL="285750" indent="-285750">
              <a:buFont typeface="Arial" panose="020B0604020202020204" pitchFamily="34" charset="0"/>
              <a:buChar char="•"/>
            </a:pPr>
            <a:r>
              <a:rPr lang="en-GB" i="0" dirty="0">
                <a:effectLst/>
              </a:rPr>
              <a:t>At this point in </a:t>
            </a:r>
            <a:r>
              <a:rPr lang="en-GB" dirty="0"/>
              <a:t>time, w</a:t>
            </a:r>
            <a:r>
              <a:rPr lang="en-GB" i="0" dirty="0">
                <a:effectLst/>
              </a:rPr>
              <a:t>e do not know when reform will come.</a:t>
            </a:r>
          </a:p>
          <a:p>
            <a:pPr marL="285750" indent="-285750">
              <a:buFont typeface="Arial" panose="020B0604020202020204" pitchFamily="34" charset="0"/>
              <a:buChar char="•"/>
            </a:pPr>
            <a:r>
              <a:rPr lang="en-GB" dirty="0"/>
              <a:t>Outcomes from the Curriculum and Assessment Review are expected in September – this will give us a better indication.</a:t>
            </a:r>
          </a:p>
          <a:p>
            <a:pPr marL="285750" indent="-285750">
              <a:buFont typeface="Arial" panose="020B0604020202020204" pitchFamily="34" charset="0"/>
              <a:buChar char="•"/>
            </a:pPr>
            <a:r>
              <a:rPr lang="en-GB" i="0" dirty="0">
                <a:effectLst/>
              </a:rPr>
              <a:t>We have decided to not make any changes to current specifications at this time; we are aware of teacher workload and do not want to over burden teachers with change, especially when upcoming change dictated by the DfE is likely. </a:t>
            </a:r>
            <a:endParaRPr lang="en-GB" dirty="0">
              <a:ea typeface="Source Sans Pro"/>
            </a:endParaRPr>
          </a:p>
          <a:p>
            <a:pPr marL="285750" indent="-285750">
              <a:buChar char="•"/>
            </a:pPr>
            <a:endParaRPr lang="en-GB" dirty="0">
              <a:ea typeface="Source Sans Pro"/>
            </a:endParaRPr>
          </a:p>
        </p:txBody>
      </p:sp>
      <p:sp>
        <p:nvSpPr>
          <p:cNvPr id="3" name="Footer Placeholder 2">
            <a:extLst>
              <a:ext uri="{FF2B5EF4-FFF2-40B4-BE49-F238E27FC236}">
                <a16:creationId xmlns:a16="http://schemas.microsoft.com/office/drawing/2014/main" id="{E74CDDC6-2DAA-FDC7-09F1-9DB33853AB01}"/>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D8D46B84-67CC-310B-F07D-516F04D90107}"/>
              </a:ext>
            </a:extLst>
          </p:cNvPr>
          <p:cNvSpPr>
            <a:spLocks noGrp="1"/>
          </p:cNvSpPr>
          <p:nvPr>
            <p:ph type="sldNum" sz="quarter" idx="12"/>
          </p:nvPr>
        </p:nvSpPr>
        <p:spPr/>
        <p:txBody>
          <a:bodyPr/>
          <a:lstStyle/>
          <a:p>
            <a:fld id="{39C6B835-EB63-4AE7-9628-740A286606E4}" type="slidenum">
              <a:rPr lang="en-GB" smtClean="0"/>
              <a:t>7</a:t>
            </a:fld>
            <a:endParaRPr lang="en-GB"/>
          </a:p>
        </p:txBody>
      </p:sp>
      <p:sp>
        <p:nvSpPr>
          <p:cNvPr id="5" name="Title 4">
            <a:extLst>
              <a:ext uri="{FF2B5EF4-FFF2-40B4-BE49-F238E27FC236}">
                <a16:creationId xmlns:a16="http://schemas.microsoft.com/office/drawing/2014/main" id="{F218E802-D53F-A0B4-3483-0547A052543D}"/>
              </a:ext>
            </a:extLst>
          </p:cNvPr>
          <p:cNvSpPr>
            <a:spLocks noGrp="1"/>
          </p:cNvSpPr>
          <p:nvPr>
            <p:ph type="title"/>
          </p:nvPr>
        </p:nvSpPr>
        <p:spPr>
          <a:xfrm>
            <a:off x="550863" y="549275"/>
            <a:ext cx="11090275" cy="691696"/>
          </a:xfrm>
        </p:spPr>
        <p:txBody>
          <a:bodyPr>
            <a:normAutofit fontScale="90000"/>
          </a:bodyPr>
          <a:lstStyle/>
          <a:p>
            <a:r>
              <a:rPr lang="en-GB" dirty="0">
                <a:ea typeface="Source Sans Pro Black"/>
              </a:rPr>
              <a:t>When will reform happen? Will you redevelop the specifications?</a:t>
            </a:r>
          </a:p>
        </p:txBody>
      </p:sp>
    </p:spTree>
    <p:extLst>
      <p:ext uri="{BB962C8B-B14F-4D97-AF65-F5344CB8AC3E}">
        <p14:creationId xmlns:p14="http://schemas.microsoft.com/office/powerpoint/2010/main" val="8986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645B-67F4-2E80-2234-46C5B387E6B7}"/>
              </a:ext>
            </a:extLst>
          </p:cNvPr>
          <p:cNvSpPr>
            <a:spLocks noGrp="1"/>
          </p:cNvSpPr>
          <p:nvPr>
            <p:ph type="title"/>
          </p:nvPr>
        </p:nvSpPr>
        <p:spPr/>
        <p:txBody>
          <a:bodyPr>
            <a:normAutofit fontScale="90000"/>
          </a:bodyPr>
          <a:lstStyle/>
          <a:p>
            <a:r>
              <a:rPr lang="en-GB">
                <a:ea typeface="Source Sans Pro Black"/>
              </a:rPr>
              <a:t>Summer series headlines &amp; reminders</a:t>
            </a:r>
            <a:endParaRPr lang="en-GB"/>
          </a:p>
        </p:txBody>
      </p:sp>
      <p:sp>
        <p:nvSpPr>
          <p:cNvPr id="3" name="Slide Number Placeholder 2">
            <a:extLst>
              <a:ext uri="{FF2B5EF4-FFF2-40B4-BE49-F238E27FC236}">
                <a16:creationId xmlns:a16="http://schemas.microsoft.com/office/drawing/2014/main" id="{F8DAD37C-E62C-4326-CD7B-606371791C6C}"/>
              </a:ext>
            </a:extLst>
          </p:cNvPr>
          <p:cNvSpPr>
            <a:spLocks noGrp="1"/>
          </p:cNvSpPr>
          <p:nvPr>
            <p:ph type="sldNum" sz="quarter" idx="11"/>
          </p:nvPr>
        </p:nvSpPr>
        <p:spPr/>
        <p:txBody>
          <a:bodyPr/>
          <a:lstStyle/>
          <a:p>
            <a:fld id="{39C6B835-EB63-4AE7-9628-740A286606E4}" type="slidenum">
              <a:rPr lang="en-GB" smtClean="0"/>
              <a:pPr/>
              <a:t>8</a:t>
            </a:fld>
            <a:endParaRPr lang="en-GB"/>
          </a:p>
        </p:txBody>
      </p:sp>
    </p:spTree>
    <p:extLst>
      <p:ext uri="{BB962C8B-B14F-4D97-AF65-F5344CB8AC3E}">
        <p14:creationId xmlns:p14="http://schemas.microsoft.com/office/powerpoint/2010/main" val="39604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24C921-1F3A-233C-CB53-C4E8B1782AA4}"/>
              </a:ext>
            </a:extLst>
          </p:cNvPr>
          <p:cNvSpPr>
            <a:spLocks noGrp="1"/>
          </p:cNvSpPr>
          <p:nvPr>
            <p:ph idx="1"/>
          </p:nvPr>
        </p:nvSpPr>
        <p:spPr>
          <a:xfrm>
            <a:off x="550863" y="1427408"/>
            <a:ext cx="11090275" cy="4344742"/>
          </a:xfrm>
        </p:spPr>
        <p:txBody>
          <a:bodyPr vert="horz" lIns="0" tIns="0" rIns="0" bIns="0" rtlCol="0" anchor="t">
            <a:normAutofit lnSpcReduction="10000"/>
          </a:bodyPr>
          <a:lstStyle/>
          <a:p>
            <a:r>
              <a:rPr lang="en-GB" dirty="0">
                <a:ea typeface="Source Sans Pro"/>
              </a:rPr>
              <a:t>Paper 3 exam time was extended to 1 hour 30 minutes</a:t>
            </a:r>
            <a:endParaRPr lang="en-US" dirty="0">
              <a:ea typeface="Source Sans Pro"/>
            </a:endParaRPr>
          </a:p>
          <a:p>
            <a:pPr marL="285750" indent="-285750">
              <a:buChar char="•"/>
            </a:pPr>
            <a:r>
              <a:rPr lang="en-GB" sz="1400" dirty="0">
                <a:ea typeface="Source Sans Pro"/>
              </a:rPr>
              <a:t>We did this to allow students more time to attempt all questions and to re familiarise themselves with the pre-release and their own fieldwork, in response to teacher feedback</a:t>
            </a:r>
          </a:p>
          <a:p>
            <a:pPr marL="285750" indent="-285750">
              <a:buChar char="•"/>
            </a:pPr>
            <a:r>
              <a:rPr lang="en-GB" sz="1400" dirty="0">
                <a:ea typeface="Source Sans Pro"/>
              </a:rPr>
              <a:t>We did see more students attempting a greater number of questions</a:t>
            </a:r>
            <a:endParaRPr lang="en-GB" dirty="0"/>
          </a:p>
          <a:p>
            <a:pPr marL="285750" indent="-285750">
              <a:buChar char="•"/>
            </a:pPr>
            <a:r>
              <a:rPr lang="en-GB" sz="1400" dirty="0">
                <a:ea typeface="Source Sans Pro"/>
              </a:rPr>
              <a:t>Less non-attempts, particularly on the final 9-mark question at the end of the paper, though these are still quite high</a:t>
            </a:r>
          </a:p>
          <a:p>
            <a:pPr marL="285750" indent="-285750">
              <a:buChar char="•"/>
            </a:pPr>
            <a:r>
              <a:rPr lang="en-GB" sz="1400" dirty="0">
                <a:ea typeface="Source Sans Pro"/>
              </a:rPr>
              <a:t>More students getting into level 2 and level 3 on the 6 and 9-mark questions</a:t>
            </a:r>
          </a:p>
          <a:p>
            <a:pPr marL="285750" indent="-285750">
              <a:buChar char="•"/>
            </a:pPr>
            <a:r>
              <a:rPr lang="en-GB" sz="1400" dirty="0">
                <a:ea typeface="Source Sans Pro"/>
              </a:rPr>
              <a:t>An increase in mean mark compared to 2023, from 32 to 37 marks</a:t>
            </a:r>
          </a:p>
          <a:p>
            <a:endParaRPr lang="en-GB" dirty="0">
              <a:ea typeface="Source Sans Pro"/>
            </a:endParaRPr>
          </a:p>
          <a:p>
            <a:r>
              <a:rPr lang="en-GB" dirty="0">
                <a:ea typeface="Source Sans Pro"/>
              </a:rPr>
              <a:t>Changes to the layout of skills questions requiring students to complete a graph</a:t>
            </a:r>
          </a:p>
          <a:p>
            <a:pPr marL="285750" indent="-285750">
              <a:buChar char="•"/>
            </a:pPr>
            <a:r>
              <a:rPr lang="en-GB" sz="1400" dirty="0">
                <a:ea typeface="Source Sans Pro"/>
              </a:rPr>
              <a:t>We did this to see if it would help students to not miss these questions</a:t>
            </a:r>
          </a:p>
          <a:p>
            <a:pPr marL="285750" indent="-285750">
              <a:buChar char="•"/>
            </a:pPr>
            <a:r>
              <a:rPr lang="en-GB" sz="1400" dirty="0">
                <a:ea typeface="Source Sans Pro"/>
              </a:rPr>
              <a:t>We did see higher engagement on some items, but this was not the case across the papers</a:t>
            </a:r>
          </a:p>
          <a:p>
            <a:pPr marL="285750" indent="-285750">
              <a:buChar char="•"/>
            </a:pPr>
            <a:r>
              <a:rPr lang="en-GB" sz="1400" dirty="0">
                <a:ea typeface="Source Sans Pro"/>
              </a:rPr>
              <a:t>Many students, even those with very high marks still missed out some of these skills questions</a:t>
            </a:r>
          </a:p>
        </p:txBody>
      </p:sp>
      <p:sp>
        <p:nvSpPr>
          <p:cNvPr id="3" name="Footer Placeholder 2">
            <a:extLst>
              <a:ext uri="{FF2B5EF4-FFF2-40B4-BE49-F238E27FC236}">
                <a16:creationId xmlns:a16="http://schemas.microsoft.com/office/drawing/2014/main" id="{442BEDAB-31C9-940F-9F3E-DA1F8F695C0D}"/>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3089F42E-0E50-F591-CB3E-4C278AB9B766}"/>
              </a:ext>
            </a:extLst>
          </p:cNvPr>
          <p:cNvSpPr>
            <a:spLocks noGrp="1"/>
          </p:cNvSpPr>
          <p:nvPr>
            <p:ph type="sldNum" sz="quarter" idx="12"/>
          </p:nvPr>
        </p:nvSpPr>
        <p:spPr/>
        <p:txBody>
          <a:bodyPr/>
          <a:lstStyle/>
          <a:p>
            <a:fld id="{39C6B835-EB63-4AE7-9628-740A286606E4}" type="slidenum">
              <a:rPr lang="en-GB" smtClean="0"/>
              <a:t>9</a:t>
            </a:fld>
            <a:endParaRPr lang="en-GB"/>
          </a:p>
        </p:txBody>
      </p:sp>
      <p:sp>
        <p:nvSpPr>
          <p:cNvPr id="5" name="Title 4">
            <a:extLst>
              <a:ext uri="{FF2B5EF4-FFF2-40B4-BE49-F238E27FC236}">
                <a16:creationId xmlns:a16="http://schemas.microsoft.com/office/drawing/2014/main" id="{82C8A327-25B8-69D1-544B-19A5AFF6660F}"/>
              </a:ext>
            </a:extLst>
          </p:cNvPr>
          <p:cNvSpPr>
            <a:spLocks noGrp="1"/>
          </p:cNvSpPr>
          <p:nvPr>
            <p:ph type="title"/>
          </p:nvPr>
        </p:nvSpPr>
        <p:spPr/>
        <p:txBody>
          <a:bodyPr/>
          <a:lstStyle/>
          <a:p>
            <a:r>
              <a:rPr lang="en-GB">
                <a:ea typeface="Source Sans Pro Black"/>
              </a:rPr>
              <a:t>Changes we saw this series</a:t>
            </a:r>
            <a:endParaRPr lang="en-GB"/>
          </a:p>
        </p:txBody>
      </p:sp>
    </p:spTree>
    <p:extLst>
      <p:ext uri="{BB962C8B-B14F-4D97-AF65-F5344CB8AC3E}">
        <p14:creationId xmlns:p14="http://schemas.microsoft.com/office/powerpoint/2010/main" val="397545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AQA_Corporate PPT Template_v02.pptx" id="{FA8B8D9F-4DE5-4B18-89E5-606CCF07E733}" vid="{6C41AA77-A636-4EB8-86C0-A4E237544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a1d78a-0ae2-4dee-a3ae-9ac963863d5b" xsi:nil="true"/>
    <lcf76f155ced4ddcb4097134ff3c332f xmlns="1c3f6ac8-74be-4686-a860-25ccc06ebdd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A162B8DAC4E3489742CB24ACFBBA5D" ma:contentTypeVersion="14" ma:contentTypeDescription="Create a new document." ma:contentTypeScope="" ma:versionID="5f0fd7c52342b1234aa0b4f7e90bc318">
  <xsd:schema xmlns:xsd="http://www.w3.org/2001/XMLSchema" xmlns:xs="http://www.w3.org/2001/XMLSchema" xmlns:p="http://schemas.microsoft.com/office/2006/metadata/properties" xmlns:ns2="1c3f6ac8-74be-4686-a860-25ccc06ebdd9" xmlns:ns3="8ca1d78a-0ae2-4dee-a3ae-9ac963863d5b" targetNamespace="http://schemas.microsoft.com/office/2006/metadata/properties" ma:root="true" ma:fieldsID="eb62e69af14997374359a0282215391d" ns2:_="" ns3:_="">
    <xsd:import namespace="1c3f6ac8-74be-4686-a860-25ccc06ebdd9"/>
    <xsd:import namespace="8ca1d78a-0ae2-4dee-a3ae-9ac963863d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f6ac8-74be-4686-a860-25ccc06eb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37d0e10-b593-4b08-babc-cd47853d0cc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a1d78a-0ae2-4dee-a3ae-9ac963863d5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8d9cdb9-eb4d-43ae-b243-99f2c420a3dd}" ma:internalName="TaxCatchAll" ma:showField="CatchAllData" ma:web="8ca1d78a-0ae2-4dee-a3ae-9ac963863d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45CC86-0B7D-427E-A7C7-AB0A39590543}">
  <ds:schemaRefs>
    <ds:schemaRef ds:uri="1c3f6ac8-74be-4686-a860-25ccc06ebdd9"/>
    <ds:schemaRef ds:uri="8ca1d78a-0ae2-4dee-a3ae-9ac963863d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35CB72-D498-4B7A-8737-0C84F74E06C6}">
  <ds:schemaRefs>
    <ds:schemaRef ds:uri="http://schemas.microsoft.com/sharepoint/v3/contenttype/forms"/>
  </ds:schemaRefs>
</ds:datastoreItem>
</file>

<file path=customXml/itemProps3.xml><?xml version="1.0" encoding="utf-8"?>
<ds:datastoreItem xmlns:ds="http://schemas.openxmlformats.org/officeDocument/2006/customXml" ds:itemID="{8BA547B4-E4FF-4674-B213-BFE49A4DB443}">
  <ds:schemaRefs>
    <ds:schemaRef ds:uri="1c3f6ac8-74be-4686-a860-25ccc06ebdd9"/>
    <ds:schemaRef ds:uri="8ca1d78a-0ae2-4dee-a3ae-9ac963863d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3533</Words>
  <Application>Microsoft Office PowerPoint</Application>
  <PresentationFormat>Widescreen</PresentationFormat>
  <Paragraphs>371</Paragraphs>
  <Slides>43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Source Sans Pro Semibold</vt:lpstr>
      <vt:lpstr>Calibri</vt:lpstr>
      <vt:lpstr>Arial</vt:lpstr>
      <vt:lpstr>Source Sans Pro</vt:lpstr>
      <vt:lpstr>Open Sans</vt:lpstr>
      <vt:lpstr>__Open_Sans_9c011f</vt:lpstr>
      <vt:lpstr>Arial,Sans-Serif</vt:lpstr>
      <vt:lpstr>Source Sans Pro Black</vt:lpstr>
      <vt:lpstr>AQA Corporate</vt:lpstr>
      <vt:lpstr>Summer results 2024: GCSE Geography</vt:lpstr>
      <vt:lpstr>Meet the Geography Team</vt:lpstr>
      <vt:lpstr>Content</vt:lpstr>
      <vt:lpstr>Future of GCSE Geography</vt:lpstr>
      <vt:lpstr>AQA Submission to Curriculum and Assessment Review - Headline Summary</vt:lpstr>
      <vt:lpstr>AQA response – overarching themes</vt:lpstr>
      <vt:lpstr>When will reform happen? Will you redevelop the specifications?</vt:lpstr>
      <vt:lpstr>Summer series headlines &amp; reminders</vt:lpstr>
      <vt:lpstr>Changes we saw this series</vt:lpstr>
      <vt:lpstr>Paper 3 - 2025 </vt:lpstr>
      <vt:lpstr>Grade boundaries and outcomes</vt:lpstr>
      <vt:lpstr>Entries</vt:lpstr>
      <vt:lpstr>Grade boundaries &amp; results statistics </vt:lpstr>
      <vt:lpstr>Lead examiner report highlights</vt:lpstr>
      <vt:lpstr>Lead Examiner reports</vt:lpstr>
      <vt:lpstr>Areas where students excelled </vt:lpstr>
      <vt:lpstr>Areas where students struggled </vt:lpstr>
      <vt:lpstr>Key areas for improvement </vt:lpstr>
      <vt:lpstr>Paper 1 </vt:lpstr>
      <vt:lpstr>Paper 1</vt:lpstr>
      <vt:lpstr>9-mark questions (Paper 1 &amp; 2)</vt:lpstr>
      <vt:lpstr>Paper 2 </vt:lpstr>
      <vt:lpstr>9-mark question </vt:lpstr>
      <vt:lpstr>9-mark question </vt:lpstr>
      <vt:lpstr>Response A </vt:lpstr>
      <vt:lpstr>Response B </vt:lpstr>
      <vt:lpstr>PowerPoint Presentation</vt:lpstr>
      <vt:lpstr>PowerPoint Presentation</vt:lpstr>
      <vt:lpstr>Paper 3</vt:lpstr>
      <vt:lpstr>Paper 3</vt:lpstr>
      <vt:lpstr>Key take away messages</vt:lpstr>
      <vt:lpstr>Paper 2</vt:lpstr>
      <vt:lpstr>UK case study</vt:lpstr>
      <vt:lpstr>Useful websites to find local examples</vt:lpstr>
      <vt:lpstr>UK case study</vt:lpstr>
      <vt:lpstr>Questions</vt:lpstr>
      <vt:lpstr>Submitted Questions</vt:lpstr>
      <vt:lpstr>Command words: get to grips with command words</vt:lpstr>
      <vt:lpstr>Further support </vt:lpstr>
      <vt:lpstr>Free upcoming support available to you</vt:lpstr>
      <vt:lpstr>Reminder of recently published and upcoming resources to support you</vt:lpstr>
      <vt:lpstr>Exampro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levels</dc:title>
  <dc:creator>Laura Osborn</dc:creator>
  <cp:lastModifiedBy>Boden-Wright, Jon</cp:lastModifiedBy>
  <cp:revision>11</cp:revision>
  <dcterms:created xsi:type="dcterms:W3CDTF">2023-04-03T12:32:53Z</dcterms:created>
  <dcterms:modified xsi:type="dcterms:W3CDTF">2025-01-22T16:02:43Z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0x0101002EA162B8DAC4E3489742CB24ACFBBA5D</vt:lpwstr>
  </property>
  <property fmtid="{D5CDD505-2E9C-101B-9397-08002B2CF9AE}" pid="3" name="MediaServiceImageTags">
    <vt:lpwstr/>
  </property>
  <property fmtid="{D5CDD505-2E9C-101B-9397-08002B2CF9AE}" pid="4" name="MSIP_Label_91acd197-20b5-43df-a901-28d53622fc7e_Enabled">
    <vt:lpwstr>true</vt:lpwstr>
  </property>
  <property fmtid="{D5CDD505-2E9C-101B-9397-08002B2CF9AE}" pid="5" name="MSIP_Label_91acd197-20b5-43df-a901-28d53622fc7e_SetDate">
    <vt:lpwstr>2024-08-05T09:13:43Z</vt:lpwstr>
  </property>
  <property fmtid="{D5CDD505-2E9C-101B-9397-08002B2CF9AE}" pid="6" name="MSIP_Label_91acd197-20b5-43df-a901-28d53622fc7e_Method">
    <vt:lpwstr>Standard</vt:lpwstr>
  </property>
  <property fmtid="{D5CDD505-2E9C-101B-9397-08002B2CF9AE}" pid="7" name="MSIP_Label_91acd197-20b5-43df-a901-28d53622fc7e_Name">
    <vt:lpwstr>Internal Confidential</vt:lpwstr>
  </property>
  <property fmtid="{D5CDD505-2E9C-101B-9397-08002B2CF9AE}" pid="8" name="MSIP_Label_91acd197-20b5-43df-a901-28d53622fc7e_SiteId">
    <vt:lpwstr>276d0956-0f29-4e02-83bb-f16796b3bf6a</vt:lpwstr>
  </property>
  <property fmtid="{D5CDD505-2E9C-101B-9397-08002B2CF9AE}" pid="9" name="MSIP_Label_91acd197-20b5-43df-a901-28d53622fc7e_ActionId">
    <vt:lpwstr>3ad2a49e-ca6f-4e59-ade7-018ceb64ceee</vt:lpwstr>
  </property>
  <property fmtid="{D5CDD505-2E9C-101B-9397-08002B2CF9AE}" pid="10" name="MSIP_Label_91acd197-20b5-43df-a901-28d53622fc7e_ContentBits">
    <vt:lpwstr>0</vt:lpwstr>
  </property>
</Properties>
</file>