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A6D8DE-CBE9-B989-565A-85015BDBE26C}" v="29" dt="2022-12-20T08:36:55.675"/>
    <p1510:client id="{BE722325-D0DD-4785-A828-123F7B73D28D}" v="197" dt="2022-08-11T10:31:27.3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adribb, Kate" userId="S::cseiwrkb@hants.gov.uk::168ed9d6-0894-4a86-8c92-b7a5b976335a" providerId="AD" clId="Web-{BE722325-D0DD-4785-A828-123F7B73D28D}"/>
    <pc:docChg chg="mod addSld modSld addMainMaster delMainMaster modMainMaster setSldSz">
      <pc:chgData name="Broadribb, Kate" userId="S::cseiwrkb@hants.gov.uk::168ed9d6-0894-4a86-8c92-b7a5b976335a" providerId="AD" clId="Web-{BE722325-D0DD-4785-A828-123F7B73D28D}" dt="2022-08-11T10:31:27.320" v="179" actId="1076"/>
      <pc:docMkLst>
        <pc:docMk/>
      </pc:docMkLst>
      <pc:sldChg chg="modSp mod modClrScheme chgLayout">
        <pc:chgData name="Broadribb, Kate" userId="S::cseiwrkb@hants.gov.uk::168ed9d6-0894-4a86-8c92-b7a5b976335a" providerId="AD" clId="Web-{BE722325-D0DD-4785-A828-123F7B73D28D}" dt="2022-08-11T10:12:56.052" v="51" actId="20577"/>
        <pc:sldMkLst>
          <pc:docMk/>
          <pc:sldMk cId="109857222" sldId="256"/>
        </pc:sldMkLst>
        <pc:spChg chg="mod ord">
          <ac:chgData name="Broadribb, Kate" userId="S::cseiwrkb@hants.gov.uk::168ed9d6-0894-4a86-8c92-b7a5b976335a" providerId="AD" clId="Web-{BE722325-D0DD-4785-A828-123F7B73D28D}" dt="2022-08-11T10:06:42.228" v="12" actId="20577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Broadribb, Kate" userId="S::cseiwrkb@hants.gov.uk::168ed9d6-0894-4a86-8c92-b7a5b976335a" providerId="AD" clId="Web-{BE722325-D0DD-4785-A828-123F7B73D28D}" dt="2022-08-11T10:12:56.052" v="51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addSp delSp modSp new">
        <pc:chgData name="Broadribb, Kate" userId="S::cseiwrkb@hants.gov.uk::168ed9d6-0894-4a86-8c92-b7a5b976335a" providerId="AD" clId="Web-{BE722325-D0DD-4785-A828-123F7B73D28D}" dt="2022-08-11T10:12:46.130" v="50" actId="1076"/>
        <pc:sldMkLst>
          <pc:docMk/>
          <pc:sldMk cId="371908617" sldId="257"/>
        </pc:sldMkLst>
        <pc:spChg chg="mod">
          <ac:chgData name="Broadribb, Kate" userId="S::cseiwrkb@hants.gov.uk::168ed9d6-0894-4a86-8c92-b7a5b976335a" providerId="AD" clId="Web-{BE722325-D0DD-4785-A828-123F7B73D28D}" dt="2022-08-11T10:12:43.348" v="49" actId="20577"/>
          <ac:spMkLst>
            <pc:docMk/>
            <pc:sldMk cId="371908617" sldId="257"/>
            <ac:spMk id="2" creationId="{36270DA8-F51B-A234-5797-EBC34387EFBB}"/>
          </ac:spMkLst>
        </pc:spChg>
        <pc:spChg chg="del">
          <ac:chgData name="Broadribb, Kate" userId="S::cseiwrkb@hants.gov.uk::168ed9d6-0894-4a86-8c92-b7a5b976335a" providerId="AD" clId="Web-{BE722325-D0DD-4785-A828-123F7B73D28D}" dt="2022-08-11T10:11:49.579" v="33"/>
          <ac:spMkLst>
            <pc:docMk/>
            <pc:sldMk cId="371908617" sldId="257"/>
            <ac:spMk id="3" creationId="{E939BE52-12F4-B907-542B-17592B846AB5}"/>
          </ac:spMkLst>
        </pc:spChg>
        <pc:spChg chg="add mod">
          <ac:chgData name="Broadribb, Kate" userId="S::cseiwrkb@hants.gov.uk::168ed9d6-0894-4a86-8c92-b7a5b976335a" providerId="AD" clId="Web-{BE722325-D0DD-4785-A828-123F7B73D28D}" dt="2022-08-11T10:12:46.130" v="50" actId="1076"/>
          <ac:spMkLst>
            <pc:docMk/>
            <pc:sldMk cId="371908617" sldId="257"/>
            <ac:spMk id="4" creationId="{2115B198-7DAA-8EE9-C94D-51016457F5F9}"/>
          </ac:spMkLst>
        </pc:spChg>
        <pc:picChg chg="add mod ord modCrop">
          <ac:chgData name="Broadribb, Kate" userId="S::cseiwrkb@hants.gov.uk::168ed9d6-0894-4a86-8c92-b7a5b976335a" providerId="AD" clId="Web-{BE722325-D0DD-4785-A828-123F7B73D28D}" dt="2022-08-11T10:12:24.331" v="41" actId="1076"/>
          <ac:picMkLst>
            <pc:docMk/>
            <pc:sldMk cId="371908617" sldId="257"/>
            <ac:picMk id="5" creationId="{CC29377D-0EB9-43E8-3AB3-1833B8128924}"/>
          </ac:picMkLst>
        </pc:picChg>
      </pc:sldChg>
      <pc:sldChg chg="addSp delSp modSp new">
        <pc:chgData name="Broadribb, Kate" userId="S::cseiwrkb@hants.gov.uk::168ed9d6-0894-4a86-8c92-b7a5b976335a" providerId="AD" clId="Web-{BE722325-D0DD-4785-A828-123F7B73D28D}" dt="2022-08-11T10:22:52.470" v="90" actId="14100"/>
        <pc:sldMkLst>
          <pc:docMk/>
          <pc:sldMk cId="3453991865" sldId="258"/>
        </pc:sldMkLst>
        <pc:spChg chg="mod">
          <ac:chgData name="Broadribb, Kate" userId="S::cseiwrkb@hants.gov.uk::168ed9d6-0894-4a86-8c92-b7a5b976335a" providerId="AD" clId="Web-{BE722325-D0DD-4785-A828-123F7B73D28D}" dt="2022-08-11T10:19:48.863" v="55" actId="20577"/>
          <ac:spMkLst>
            <pc:docMk/>
            <pc:sldMk cId="3453991865" sldId="258"/>
            <ac:spMk id="2" creationId="{B777701D-5E8D-61A2-CFBD-026A22AC7B54}"/>
          </ac:spMkLst>
        </pc:spChg>
        <pc:spChg chg="del">
          <ac:chgData name="Broadribb, Kate" userId="S::cseiwrkb@hants.gov.uk::168ed9d6-0894-4a86-8c92-b7a5b976335a" providerId="AD" clId="Web-{BE722325-D0DD-4785-A828-123F7B73D28D}" dt="2022-08-11T10:19:12.439" v="53"/>
          <ac:spMkLst>
            <pc:docMk/>
            <pc:sldMk cId="3453991865" sldId="258"/>
            <ac:spMk id="3" creationId="{1D0BAE32-8345-068E-4F95-BD389F998E50}"/>
          </ac:spMkLst>
        </pc:spChg>
        <pc:picChg chg="add mod ord">
          <ac:chgData name="Broadribb, Kate" userId="S::cseiwrkb@hants.gov.uk::168ed9d6-0894-4a86-8c92-b7a5b976335a" providerId="AD" clId="Web-{BE722325-D0DD-4785-A828-123F7B73D28D}" dt="2022-08-11T10:20:02.583" v="57" actId="1076"/>
          <ac:picMkLst>
            <pc:docMk/>
            <pc:sldMk cId="3453991865" sldId="258"/>
            <ac:picMk id="4" creationId="{66C3D55C-240D-5DA8-4204-1048EE6DAD88}"/>
          </ac:picMkLst>
        </pc:picChg>
        <pc:picChg chg="add del">
          <ac:chgData name="Broadribb, Kate" userId="S::cseiwrkb@hants.gov.uk::168ed9d6-0894-4a86-8c92-b7a5b976335a" providerId="AD" clId="Web-{BE722325-D0DD-4785-A828-123F7B73D28D}" dt="2022-08-11T10:21:58.591" v="74"/>
          <ac:picMkLst>
            <pc:docMk/>
            <pc:sldMk cId="3453991865" sldId="258"/>
            <ac:picMk id="10" creationId="{081EC6C2-C03F-474B-EA6C-DBCE847C6122}"/>
          </ac:picMkLst>
        </pc:picChg>
        <pc:cxnChg chg="add del mod">
          <ac:chgData name="Broadribb, Kate" userId="S::cseiwrkb@hants.gov.uk::168ed9d6-0894-4a86-8c92-b7a5b976335a" providerId="AD" clId="Web-{BE722325-D0DD-4785-A828-123F7B73D28D}" dt="2022-08-11T10:20:14.662" v="61"/>
          <ac:cxnSpMkLst>
            <pc:docMk/>
            <pc:sldMk cId="3453991865" sldId="258"/>
            <ac:cxnSpMk id="5" creationId="{3A023CD8-4AFE-8267-F1FF-E544580F75E6}"/>
          </ac:cxnSpMkLst>
        </pc:cxnChg>
        <pc:cxnChg chg="add del">
          <ac:chgData name="Broadribb, Kate" userId="S::cseiwrkb@hants.gov.uk::168ed9d6-0894-4a86-8c92-b7a5b976335a" providerId="AD" clId="Web-{BE722325-D0DD-4785-A828-123F7B73D28D}" dt="2022-08-11T10:20:36.726" v="63"/>
          <ac:cxnSpMkLst>
            <pc:docMk/>
            <pc:sldMk cId="3453991865" sldId="258"/>
            <ac:cxnSpMk id="6" creationId="{759CFF70-505C-9F1D-963F-DC4D64B2E583}"/>
          </ac:cxnSpMkLst>
        </pc:cxnChg>
        <pc:cxnChg chg="add del mod">
          <ac:chgData name="Broadribb, Kate" userId="S::cseiwrkb@hants.gov.uk::168ed9d6-0894-4a86-8c92-b7a5b976335a" providerId="AD" clId="Web-{BE722325-D0DD-4785-A828-123F7B73D28D}" dt="2022-08-11T10:21:39.403" v="69"/>
          <ac:cxnSpMkLst>
            <pc:docMk/>
            <pc:sldMk cId="3453991865" sldId="258"/>
            <ac:cxnSpMk id="7" creationId="{24C4725B-07D4-1AD2-AF24-7AD60ABD41ED}"/>
          </ac:cxnSpMkLst>
        </pc:cxnChg>
        <pc:cxnChg chg="add mod">
          <ac:chgData name="Broadribb, Kate" userId="S::cseiwrkb@hants.gov.uk::168ed9d6-0894-4a86-8c92-b7a5b976335a" providerId="AD" clId="Web-{BE722325-D0DD-4785-A828-123F7B73D28D}" dt="2022-08-11T10:22:30.844" v="86" actId="14100"/>
          <ac:cxnSpMkLst>
            <pc:docMk/>
            <pc:sldMk cId="3453991865" sldId="258"/>
            <ac:cxnSpMk id="8" creationId="{F8F41E8C-1172-DCDF-FB51-C4D951820140}"/>
          </ac:cxnSpMkLst>
        </pc:cxnChg>
        <pc:cxnChg chg="add mod">
          <ac:chgData name="Broadribb, Kate" userId="S::cseiwrkb@hants.gov.uk::168ed9d6-0894-4a86-8c92-b7a5b976335a" providerId="AD" clId="Web-{BE722325-D0DD-4785-A828-123F7B73D28D}" dt="2022-08-11T10:22:52.470" v="90" actId="14100"/>
          <ac:cxnSpMkLst>
            <pc:docMk/>
            <pc:sldMk cId="3453991865" sldId="258"/>
            <ac:cxnSpMk id="11" creationId="{97929009-40B2-6AB5-A9F7-B46C02B22681}"/>
          </ac:cxnSpMkLst>
        </pc:cxnChg>
        <pc:cxnChg chg="add mod">
          <ac:chgData name="Broadribb, Kate" userId="S::cseiwrkb@hants.gov.uk::168ed9d6-0894-4a86-8c92-b7a5b976335a" providerId="AD" clId="Web-{BE722325-D0DD-4785-A828-123F7B73D28D}" dt="2022-08-11T10:22:41.938" v="88" actId="14100"/>
          <ac:cxnSpMkLst>
            <pc:docMk/>
            <pc:sldMk cId="3453991865" sldId="258"/>
            <ac:cxnSpMk id="12" creationId="{470188B1-1D9E-A8B0-672A-DB9A6F8E18D7}"/>
          </ac:cxnSpMkLst>
        </pc:cxnChg>
        <pc:cxnChg chg="add mod">
          <ac:chgData name="Broadribb, Kate" userId="S::cseiwrkb@hants.gov.uk::168ed9d6-0894-4a86-8c92-b7a5b976335a" providerId="AD" clId="Web-{BE722325-D0DD-4785-A828-123F7B73D28D}" dt="2022-08-11T10:22:23.922" v="84" actId="14100"/>
          <ac:cxnSpMkLst>
            <pc:docMk/>
            <pc:sldMk cId="3453991865" sldId="258"/>
            <ac:cxnSpMk id="13" creationId="{54ABFBF2-BFF4-4AD8-6542-6BE2E1584999}"/>
          </ac:cxnSpMkLst>
        </pc:cxnChg>
      </pc:sldChg>
      <pc:sldChg chg="addSp delSp modSp add">
        <pc:chgData name="Broadribb, Kate" userId="S::cseiwrkb@hants.gov.uk::168ed9d6-0894-4a86-8c92-b7a5b976335a" providerId="AD" clId="Web-{BE722325-D0DD-4785-A828-123F7B73D28D}" dt="2022-08-11T10:24:53.057" v="121" actId="14100"/>
        <pc:sldMkLst>
          <pc:docMk/>
          <pc:sldMk cId="3472818627" sldId="259"/>
        </pc:sldMkLst>
        <pc:spChg chg="mod">
          <ac:chgData name="Broadribb, Kate" userId="S::cseiwrkb@hants.gov.uk::168ed9d6-0894-4a86-8c92-b7a5b976335a" providerId="AD" clId="Web-{BE722325-D0DD-4785-A828-123F7B73D28D}" dt="2022-08-11T10:23:08.206" v="95" actId="20577"/>
          <ac:spMkLst>
            <pc:docMk/>
            <pc:sldMk cId="3472818627" sldId="259"/>
            <ac:spMk id="2" creationId="{B777701D-5E8D-61A2-CFBD-026A22AC7B54}"/>
          </ac:spMkLst>
        </pc:spChg>
        <pc:picChg chg="mod">
          <ac:chgData name="Broadribb, Kate" userId="S::cseiwrkb@hants.gov.uk::168ed9d6-0894-4a86-8c92-b7a5b976335a" providerId="AD" clId="Web-{BE722325-D0DD-4785-A828-123F7B73D28D}" dt="2022-08-11T10:24:09.882" v="115" actId="1076"/>
          <ac:picMkLst>
            <pc:docMk/>
            <pc:sldMk cId="3472818627" sldId="259"/>
            <ac:picMk id="4" creationId="{66C3D55C-240D-5DA8-4204-1048EE6DAD88}"/>
          </ac:picMkLst>
        </pc:picChg>
        <pc:picChg chg="add del">
          <ac:chgData name="Broadribb, Kate" userId="S::cseiwrkb@hants.gov.uk::168ed9d6-0894-4a86-8c92-b7a5b976335a" providerId="AD" clId="Web-{BE722325-D0DD-4785-A828-123F7B73D28D}" dt="2022-08-11T10:23:55.287" v="110"/>
          <ac:picMkLst>
            <pc:docMk/>
            <pc:sldMk cId="3472818627" sldId="259"/>
            <ac:picMk id="5" creationId="{6007D21B-F39D-9720-8FD5-77E55579FC4C}"/>
          </ac:picMkLst>
        </pc:picChg>
        <pc:cxnChg chg="add mod">
          <ac:chgData name="Broadribb, Kate" userId="S::cseiwrkb@hants.gov.uk::168ed9d6-0894-4a86-8c92-b7a5b976335a" providerId="AD" clId="Web-{BE722325-D0DD-4785-A828-123F7B73D28D}" dt="2022-08-11T10:24:35.103" v="119" actId="1076"/>
          <ac:cxnSpMkLst>
            <pc:docMk/>
            <pc:sldMk cId="3472818627" sldId="259"/>
            <ac:cxnSpMk id="6" creationId="{8BE25853-8F0F-ABE4-1B5E-1ABBDEEAE730}"/>
          </ac:cxnSpMkLst>
        </pc:cxnChg>
        <pc:cxnChg chg="mod">
          <ac:chgData name="Broadribb, Kate" userId="S::cseiwrkb@hants.gov.uk::168ed9d6-0894-4a86-8c92-b7a5b976335a" providerId="AD" clId="Web-{BE722325-D0DD-4785-A828-123F7B73D28D}" dt="2022-08-11T10:23:39.427" v="105" actId="1076"/>
          <ac:cxnSpMkLst>
            <pc:docMk/>
            <pc:sldMk cId="3472818627" sldId="259"/>
            <ac:cxnSpMk id="8" creationId="{F8F41E8C-1172-DCDF-FB51-C4D951820140}"/>
          </ac:cxnSpMkLst>
        </pc:cxnChg>
        <pc:cxnChg chg="mod">
          <ac:chgData name="Broadribb, Kate" userId="S::cseiwrkb@hants.gov.uk::168ed9d6-0894-4a86-8c92-b7a5b976335a" providerId="AD" clId="Web-{BE722325-D0DD-4785-A828-123F7B73D28D}" dt="2022-08-11T10:24:40.728" v="120" actId="14100"/>
          <ac:cxnSpMkLst>
            <pc:docMk/>
            <pc:sldMk cId="3472818627" sldId="259"/>
            <ac:cxnSpMk id="11" creationId="{97929009-40B2-6AB5-A9F7-B46C02B22681}"/>
          </ac:cxnSpMkLst>
        </pc:cxnChg>
        <pc:cxnChg chg="mod">
          <ac:chgData name="Broadribb, Kate" userId="S::cseiwrkb@hants.gov.uk::168ed9d6-0894-4a86-8c92-b7a5b976335a" providerId="AD" clId="Web-{BE722325-D0DD-4785-A828-123F7B73D28D}" dt="2022-08-11T10:24:53.057" v="121" actId="14100"/>
          <ac:cxnSpMkLst>
            <pc:docMk/>
            <pc:sldMk cId="3472818627" sldId="259"/>
            <ac:cxnSpMk id="12" creationId="{470188B1-1D9E-A8B0-672A-DB9A6F8E18D7}"/>
          </ac:cxnSpMkLst>
        </pc:cxnChg>
        <pc:cxnChg chg="mod">
          <ac:chgData name="Broadribb, Kate" userId="S::cseiwrkb@hants.gov.uk::168ed9d6-0894-4a86-8c92-b7a5b976335a" providerId="AD" clId="Web-{BE722325-D0DD-4785-A828-123F7B73D28D}" dt="2022-08-11T10:23:29.848" v="102" actId="14100"/>
          <ac:cxnSpMkLst>
            <pc:docMk/>
            <pc:sldMk cId="3472818627" sldId="259"/>
            <ac:cxnSpMk id="13" creationId="{54ABFBF2-BFF4-4AD8-6542-6BE2E1584999}"/>
          </ac:cxnSpMkLst>
        </pc:cxnChg>
      </pc:sldChg>
      <pc:sldChg chg="addSp delSp modSp add">
        <pc:chgData name="Broadribb, Kate" userId="S::cseiwrkb@hants.gov.uk::168ed9d6-0894-4a86-8c92-b7a5b976335a" providerId="AD" clId="Web-{BE722325-D0DD-4785-A828-123F7B73D28D}" dt="2022-08-11T10:25:53.640" v="141" actId="1076"/>
        <pc:sldMkLst>
          <pc:docMk/>
          <pc:sldMk cId="1993076462" sldId="260"/>
        </pc:sldMkLst>
        <pc:spChg chg="mod">
          <ac:chgData name="Broadribb, Kate" userId="S::cseiwrkb@hants.gov.uk::168ed9d6-0894-4a86-8c92-b7a5b976335a" providerId="AD" clId="Web-{BE722325-D0DD-4785-A828-123F7B73D28D}" dt="2022-08-11T10:25:07.246" v="124" actId="20577"/>
          <ac:spMkLst>
            <pc:docMk/>
            <pc:sldMk cId="1993076462" sldId="260"/>
            <ac:spMk id="2" creationId="{B777701D-5E8D-61A2-CFBD-026A22AC7B54}"/>
          </ac:spMkLst>
        </pc:spChg>
        <pc:spChg chg="add mod">
          <ac:chgData name="Broadribb, Kate" userId="S::cseiwrkb@hants.gov.uk::168ed9d6-0894-4a86-8c92-b7a5b976335a" providerId="AD" clId="Web-{BE722325-D0DD-4785-A828-123F7B73D28D}" dt="2022-08-11T10:25:35.998" v="135"/>
          <ac:spMkLst>
            <pc:docMk/>
            <pc:sldMk cId="1993076462" sldId="260"/>
            <ac:spMk id="3" creationId="{8AC838A0-B6C8-B305-F2D0-ECFD2FDE5678}"/>
          </ac:spMkLst>
        </pc:spChg>
        <pc:spChg chg="add mod">
          <ac:chgData name="Broadribb, Kate" userId="S::cseiwrkb@hants.gov.uk::168ed9d6-0894-4a86-8c92-b7a5b976335a" providerId="AD" clId="Web-{BE722325-D0DD-4785-A828-123F7B73D28D}" dt="2022-08-11T10:25:53.640" v="141" actId="1076"/>
          <ac:spMkLst>
            <pc:docMk/>
            <pc:sldMk cId="1993076462" sldId="260"/>
            <ac:spMk id="5" creationId="{4A037B07-40F0-CDE4-4D41-7BC9A102735F}"/>
          </ac:spMkLst>
        </pc:spChg>
        <pc:spChg chg="add mod">
          <ac:chgData name="Broadribb, Kate" userId="S::cseiwrkb@hants.gov.uk::168ed9d6-0894-4a86-8c92-b7a5b976335a" providerId="AD" clId="Web-{BE722325-D0DD-4785-A828-123F7B73D28D}" dt="2022-08-11T10:25:48.921" v="140" actId="1076"/>
          <ac:spMkLst>
            <pc:docMk/>
            <pc:sldMk cId="1993076462" sldId="260"/>
            <ac:spMk id="7" creationId="{20F84935-D6AB-06EC-F412-BAE81A21616A}"/>
          </ac:spMkLst>
        </pc:spChg>
        <pc:spChg chg="add mod">
          <ac:chgData name="Broadribb, Kate" userId="S::cseiwrkb@hants.gov.uk::168ed9d6-0894-4a86-8c92-b7a5b976335a" providerId="AD" clId="Web-{BE722325-D0DD-4785-A828-123F7B73D28D}" dt="2022-08-11T10:25:46.045" v="139" actId="1076"/>
          <ac:spMkLst>
            <pc:docMk/>
            <pc:sldMk cId="1993076462" sldId="260"/>
            <ac:spMk id="9" creationId="{51FB3084-54B9-6249-78CC-46574CB0D289}"/>
          </ac:spMkLst>
        </pc:spChg>
        <pc:cxnChg chg="del">
          <ac:chgData name="Broadribb, Kate" userId="S::cseiwrkb@hants.gov.uk::168ed9d6-0894-4a86-8c92-b7a5b976335a" providerId="AD" clId="Web-{BE722325-D0DD-4785-A828-123F7B73D28D}" dt="2022-08-11T10:25:10.371" v="127"/>
          <ac:cxnSpMkLst>
            <pc:docMk/>
            <pc:sldMk cId="1993076462" sldId="260"/>
            <ac:cxnSpMk id="6" creationId="{8BE25853-8F0F-ABE4-1B5E-1ABBDEEAE730}"/>
          </ac:cxnSpMkLst>
        </pc:cxnChg>
        <pc:cxnChg chg="del">
          <ac:chgData name="Broadribb, Kate" userId="S::cseiwrkb@hants.gov.uk::168ed9d6-0894-4a86-8c92-b7a5b976335a" providerId="AD" clId="Web-{BE722325-D0DD-4785-A828-123F7B73D28D}" dt="2022-08-11T10:25:11.027" v="128"/>
          <ac:cxnSpMkLst>
            <pc:docMk/>
            <pc:sldMk cId="1993076462" sldId="260"/>
            <ac:cxnSpMk id="8" creationId="{F8F41E8C-1172-DCDF-FB51-C4D951820140}"/>
          </ac:cxnSpMkLst>
        </pc:cxnChg>
        <pc:cxnChg chg="del">
          <ac:chgData name="Broadribb, Kate" userId="S::cseiwrkb@hants.gov.uk::168ed9d6-0894-4a86-8c92-b7a5b976335a" providerId="AD" clId="Web-{BE722325-D0DD-4785-A828-123F7B73D28D}" dt="2022-08-11T10:25:09.605" v="126"/>
          <ac:cxnSpMkLst>
            <pc:docMk/>
            <pc:sldMk cId="1993076462" sldId="260"/>
            <ac:cxnSpMk id="11" creationId="{97929009-40B2-6AB5-A9F7-B46C02B22681}"/>
          </ac:cxnSpMkLst>
        </pc:cxnChg>
        <pc:cxnChg chg="del">
          <ac:chgData name="Broadribb, Kate" userId="S::cseiwrkb@hants.gov.uk::168ed9d6-0894-4a86-8c92-b7a5b976335a" providerId="AD" clId="Web-{BE722325-D0DD-4785-A828-123F7B73D28D}" dt="2022-08-11T10:25:11.683" v="129"/>
          <ac:cxnSpMkLst>
            <pc:docMk/>
            <pc:sldMk cId="1993076462" sldId="260"/>
            <ac:cxnSpMk id="12" creationId="{470188B1-1D9E-A8B0-672A-DB9A6F8E18D7}"/>
          </ac:cxnSpMkLst>
        </pc:cxnChg>
        <pc:cxnChg chg="del">
          <ac:chgData name="Broadribb, Kate" userId="S::cseiwrkb@hants.gov.uk::168ed9d6-0894-4a86-8c92-b7a5b976335a" providerId="AD" clId="Web-{BE722325-D0DD-4785-A828-123F7B73D28D}" dt="2022-08-11T10:25:08.699" v="125"/>
          <ac:cxnSpMkLst>
            <pc:docMk/>
            <pc:sldMk cId="1993076462" sldId="260"/>
            <ac:cxnSpMk id="13" creationId="{54ABFBF2-BFF4-4AD8-6542-6BE2E1584999}"/>
          </ac:cxnSpMkLst>
        </pc:cxnChg>
      </pc:sldChg>
      <pc:sldChg chg="addSp delSp modSp add">
        <pc:chgData name="Broadribb, Kate" userId="S::cseiwrkb@hants.gov.uk::168ed9d6-0894-4a86-8c92-b7a5b976335a" providerId="AD" clId="Web-{BE722325-D0DD-4785-A828-123F7B73D28D}" dt="2022-08-11T10:28:05.680" v="162" actId="14100"/>
        <pc:sldMkLst>
          <pc:docMk/>
          <pc:sldMk cId="2025099556" sldId="261"/>
        </pc:sldMkLst>
        <pc:spChg chg="mod">
          <ac:chgData name="Broadribb, Kate" userId="S::cseiwrkb@hants.gov.uk::168ed9d6-0894-4a86-8c92-b7a5b976335a" providerId="AD" clId="Web-{BE722325-D0DD-4785-A828-123F7B73D28D}" dt="2022-08-11T10:26:16.282" v="143" actId="20577"/>
          <ac:spMkLst>
            <pc:docMk/>
            <pc:sldMk cId="2025099556" sldId="261"/>
            <ac:spMk id="2" creationId="{B777701D-5E8D-61A2-CFBD-026A22AC7B54}"/>
          </ac:spMkLst>
        </pc:spChg>
        <pc:spChg chg="del">
          <ac:chgData name="Broadribb, Kate" userId="S::cseiwrkb@hants.gov.uk::168ed9d6-0894-4a86-8c92-b7a5b976335a" providerId="AD" clId="Web-{BE722325-D0DD-4785-A828-123F7B73D28D}" dt="2022-08-11T10:26:18.798" v="144"/>
          <ac:spMkLst>
            <pc:docMk/>
            <pc:sldMk cId="2025099556" sldId="261"/>
            <ac:spMk id="3" creationId="{8AC838A0-B6C8-B305-F2D0-ECFD2FDE5678}"/>
          </ac:spMkLst>
        </pc:spChg>
        <pc:spChg chg="del">
          <ac:chgData name="Broadribb, Kate" userId="S::cseiwrkb@hants.gov.uk::168ed9d6-0894-4a86-8c92-b7a5b976335a" providerId="AD" clId="Web-{BE722325-D0DD-4785-A828-123F7B73D28D}" dt="2022-08-11T10:26:22.876" v="147"/>
          <ac:spMkLst>
            <pc:docMk/>
            <pc:sldMk cId="2025099556" sldId="261"/>
            <ac:spMk id="5" creationId="{4A037B07-40F0-CDE4-4D41-7BC9A102735F}"/>
          </ac:spMkLst>
        </pc:spChg>
        <pc:spChg chg="del">
          <ac:chgData name="Broadribb, Kate" userId="S::cseiwrkb@hants.gov.uk::168ed9d6-0894-4a86-8c92-b7a5b976335a" providerId="AD" clId="Web-{BE722325-D0DD-4785-A828-123F7B73D28D}" dt="2022-08-11T10:26:21.688" v="146"/>
          <ac:spMkLst>
            <pc:docMk/>
            <pc:sldMk cId="2025099556" sldId="261"/>
            <ac:spMk id="7" creationId="{20F84935-D6AB-06EC-F412-BAE81A21616A}"/>
          </ac:spMkLst>
        </pc:spChg>
        <pc:spChg chg="del">
          <ac:chgData name="Broadribb, Kate" userId="S::cseiwrkb@hants.gov.uk::168ed9d6-0894-4a86-8c92-b7a5b976335a" providerId="AD" clId="Web-{BE722325-D0DD-4785-A828-123F7B73D28D}" dt="2022-08-11T10:26:20.376" v="145"/>
          <ac:spMkLst>
            <pc:docMk/>
            <pc:sldMk cId="2025099556" sldId="261"/>
            <ac:spMk id="9" creationId="{51FB3084-54B9-6249-78CC-46574CB0D289}"/>
          </ac:spMkLst>
        </pc:spChg>
        <pc:cxnChg chg="add mod">
          <ac:chgData name="Broadribb, Kate" userId="S::cseiwrkb@hants.gov.uk::168ed9d6-0894-4a86-8c92-b7a5b976335a" providerId="AD" clId="Web-{BE722325-D0DD-4785-A828-123F7B73D28D}" dt="2022-08-11T10:28:05.680" v="162" actId="14100"/>
          <ac:cxnSpMkLst>
            <pc:docMk/>
            <pc:sldMk cId="2025099556" sldId="261"/>
            <ac:cxnSpMk id="8" creationId="{29563D74-C559-B61A-2103-5E888F7D0DC4}"/>
          </ac:cxnSpMkLst>
        </pc:cxnChg>
        <pc:cxnChg chg="add mod">
          <ac:chgData name="Broadribb, Kate" userId="S::cseiwrkb@hants.gov.uk::168ed9d6-0894-4a86-8c92-b7a5b976335a" providerId="AD" clId="Web-{BE722325-D0DD-4785-A828-123F7B73D28D}" dt="2022-08-11T10:27:38.882" v="157" actId="14100"/>
          <ac:cxnSpMkLst>
            <pc:docMk/>
            <pc:sldMk cId="2025099556" sldId="261"/>
            <ac:cxnSpMk id="10" creationId="{2C4C80EF-E225-1844-A6AA-F615A783DC6E}"/>
          </ac:cxnSpMkLst>
        </pc:cxnChg>
        <pc:cxnChg chg="add mod">
          <ac:chgData name="Broadribb, Kate" userId="S::cseiwrkb@hants.gov.uk::168ed9d6-0894-4a86-8c92-b7a5b976335a" providerId="AD" clId="Web-{BE722325-D0DD-4785-A828-123F7B73D28D}" dt="2022-08-11T10:27:56.977" v="161" actId="14100"/>
          <ac:cxnSpMkLst>
            <pc:docMk/>
            <pc:sldMk cId="2025099556" sldId="261"/>
            <ac:cxnSpMk id="11" creationId="{76AC37C6-135F-6F19-4B2D-ECF3F5728AD1}"/>
          </ac:cxnSpMkLst>
        </pc:cxnChg>
      </pc:sldChg>
      <pc:sldChg chg="addSp delSp modSp new">
        <pc:chgData name="Broadribb, Kate" userId="S::cseiwrkb@hants.gov.uk::168ed9d6-0894-4a86-8c92-b7a5b976335a" providerId="AD" clId="Web-{BE722325-D0DD-4785-A828-123F7B73D28D}" dt="2022-08-11T10:31:27.320" v="179" actId="1076"/>
        <pc:sldMkLst>
          <pc:docMk/>
          <pc:sldMk cId="2134074384" sldId="262"/>
        </pc:sldMkLst>
        <pc:spChg chg="del">
          <ac:chgData name="Broadribb, Kate" userId="S::cseiwrkb@hants.gov.uk::168ed9d6-0894-4a86-8c92-b7a5b976335a" providerId="AD" clId="Web-{BE722325-D0DD-4785-A828-123F7B73D28D}" dt="2022-08-11T10:28:49.840" v="164"/>
          <ac:spMkLst>
            <pc:docMk/>
            <pc:sldMk cId="2134074384" sldId="262"/>
            <ac:spMk id="3" creationId="{AC28EDD9-F25E-5425-D0E3-5F1B823C3809}"/>
          </ac:spMkLst>
        </pc:spChg>
        <pc:spChg chg="add del mod">
          <ac:chgData name="Broadribb, Kate" userId="S::cseiwrkb@hants.gov.uk::168ed9d6-0894-4a86-8c92-b7a5b976335a" providerId="AD" clId="Web-{BE722325-D0DD-4785-A828-123F7B73D28D}" dt="2022-08-11T10:30:21.737" v="168"/>
          <ac:spMkLst>
            <pc:docMk/>
            <pc:sldMk cId="2134074384" sldId="262"/>
            <ac:spMk id="6" creationId="{268D60A0-D8CC-09FF-8DE0-5409B6ECE4E1}"/>
          </ac:spMkLst>
        </pc:spChg>
        <pc:spChg chg="add mod">
          <ac:chgData name="Broadribb, Kate" userId="S::cseiwrkb@hants.gov.uk::168ed9d6-0894-4a86-8c92-b7a5b976335a" providerId="AD" clId="Web-{BE722325-D0DD-4785-A828-123F7B73D28D}" dt="2022-08-11T10:30:52.208" v="176" actId="20577"/>
          <ac:spMkLst>
            <pc:docMk/>
            <pc:sldMk cId="2134074384" sldId="262"/>
            <ac:spMk id="8" creationId="{40021417-D95E-C054-84AE-683C3147C514}"/>
          </ac:spMkLst>
        </pc:spChg>
        <pc:picChg chg="add del mod ord">
          <ac:chgData name="Broadribb, Kate" userId="S::cseiwrkb@hants.gov.uk::168ed9d6-0894-4a86-8c92-b7a5b976335a" providerId="AD" clId="Web-{BE722325-D0DD-4785-A828-123F7B73D28D}" dt="2022-08-11T10:28:56.856" v="167"/>
          <ac:picMkLst>
            <pc:docMk/>
            <pc:sldMk cId="2134074384" sldId="262"/>
            <ac:picMk id="4" creationId="{8DC54ABA-4C4A-2078-3356-4024C6E237DD}"/>
          </ac:picMkLst>
        </pc:picChg>
        <pc:picChg chg="add mod ord">
          <ac:chgData name="Broadribb, Kate" userId="S::cseiwrkb@hants.gov.uk::168ed9d6-0894-4a86-8c92-b7a5b976335a" providerId="AD" clId="Web-{BE722325-D0DD-4785-A828-123F7B73D28D}" dt="2022-08-11T10:31:27.320" v="179" actId="1076"/>
          <ac:picMkLst>
            <pc:docMk/>
            <pc:sldMk cId="2134074384" sldId="262"/>
            <ac:picMk id="7" creationId="{0A4618D2-16CB-C088-B5AA-1808ACA55F6E}"/>
          </ac:picMkLst>
        </pc:picChg>
      </pc:sldChg>
      <pc:sldMasterChg chg="modSp del delSldLayout modSldLayout">
        <pc:chgData name="Broadribb, Kate" userId="S::cseiwrkb@hants.gov.uk::168ed9d6-0894-4a86-8c92-b7a5b976335a" providerId="AD" clId="Web-{BE722325-D0DD-4785-A828-123F7B73D28D}" dt="2022-08-11T10:06:15.758" v="1"/>
        <pc:sldMasterMkLst>
          <pc:docMk/>
          <pc:sldMasterMk cId="2460954070" sldId="2147483660"/>
        </pc:sldMasterMkLst>
        <pc:spChg chg="mod">
          <ac:chgData name="Broadribb, Kate" userId="S::cseiwrkb@hants.gov.uk::168ed9d6-0894-4a86-8c92-b7a5b976335a" providerId="AD" clId="Web-{BE722325-D0DD-4785-A828-123F7B73D28D}" dt="2022-08-11T10:06:15.695" v="0"/>
          <ac:spMkLst>
            <pc:docMk/>
            <pc:sldMasterMk cId="2460954070" sldId="2147483660"/>
            <ac:spMk id="2" creationId="{00000000-0000-0000-0000-000000000000}"/>
          </ac:spMkLst>
        </pc:spChg>
        <pc:spChg chg="mod">
          <ac:chgData name="Broadribb, Kate" userId="S::cseiwrkb@hants.gov.uk::168ed9d6-0894-4a86-8c92-b7a5b976335a" providerId="AD" clId="Web-{BE722325-D0DD-4785-A828-123F7B73D28D}" dt="2022-08-11T10:06:15.695" v="0"/>
          <ac:spMkLst>
            <pc:docMk/>
            <pc:sldMasterMk cId="2460954070" sldId="2147483660"/>
            <ac:spMk id="3" creationId="{00000000-0000-0000-0000-000000000000}"/>
          </ac:spMkLst>
        </pc:spChg>
        <pc:spChg chg="mod">
          <ac:chgData name="Broadribb, Kate" userId="S::cseiwrkb@hants.gov.uk::168ed9d6-0894-4a86-8c92-b7a5b976335a" providerId="AD" clId="Web-{BE722325-D0DD-4785-A828-123F7B73D28D}" dt="2022-08-11T10:06:15.695" v="0"/>
          <ac:spMkLst>
            <pc:docMk/>
            <pc:sldMasterMk cId="2460954070" sldId="2147483660"/>
            <ac:spMk id="4" creationId="{00000000-0000-0000-0000-000000000000}"/>
          </ac:spMkLst>
        </pc:spChg>
        <pc:spChg chg="mod">
          <ac:chgData name="Broadribb, Kate" userId="S::cseiwrkb@hants.gov.uk::168ed9d6-0894-4a86-8c92-b7a5b976335a" providerId="AD" clId="Web-{BE722325-D0DD-4785-A828-123F7B73D28D}" dt="2022-08-11T10:06:15.695" v="0"/>
          <ac:spMkLst>
            <pc:docMk/>
            <pc:sldMasterMk cId="2460954070" sldId="2147483660"/>
            <ac:spMk id="5" creationId="{00000000-0000-0000-0000-000000000000}"/>
          </ac:spMkLst>
        </pc:spChg>
        <pc:spChg chg="mod">
          <ac:chgData name="Broadribb, Kate" userId="S::cseiwrkb@hants.gov.uk::168ed9d6-0894-4a86-8c92-b7a5b976335a" providerId="AD" clId="Web-{BE722325-D0DD-4785-A828-123F7B73D28D}" dt="2022-08-11T10:06:15.695" v="0"/>
          <ac:spMkLst>
            <pc:docMk/>
            <pc:sldMasterMk cId="2460954070" sldId="2147483660"/>
            <ac:spMk id="6" creationId="{00000000-0000-0000-0000-000000000000}"/>
          </ac:spMkLst>
        </pc:spChg>
        <pc:sldLayoutChg chg="modSp del">
          <pc:chgData name="Broadribb, Kate" userId="S::cseiwrkb@hants.gov.uk::168ed9d6-0894-4a86-8c92-b7a5b976335a" providerId="AD" clId="Web-{BE722325-D0DD-4785-A828-123F7B73D28D}" dt="2022-08-11T10:06:15.758" v="1"/>
          <pc:sldLayoutMkLst>
            <pc:docMk/>
            <pc:sldMasterMk cId="2460954070" sldId="2147483660"/>
            <pc:sldLayoutMk cId="2385387890" sldId="2147483661"/>
          </pc:sldLayoutMkLst>
          <pc:spChg chg="mod">
            <ac:chgData name="Broadribb, Kate" userId="S::cseiwrkb@hants.gov.uk::168ed9d6-0894-4a86-8c92-b7a5b976335a" providerId="AD" clId="Web-{BE722325-D0DD-4785-A828-123F7B73D28D}" dt="2022-08-11T10:06:15.695" v="0"/>
            <ac:spMkLst>
              <pc:docMk/>
              <pc:sldMasterMk cId="2460954070" sldId="2147483660"/>
              <pc:sldLayoutMk cId="2385387890" sldId="2147483661"/>
              <ac:spMk id="2" creationId="{00000000-0000-0000-0000-000000000000}"/>
            </ac:spMkLst>
          </pc:spChg>
          <pc:spChg chg="mod">
            <ac:chgData name="Broadribb, Kate" userId="S::cseiwrkb@hants.gov.uk::168ed9d6-0894-4a86-8c92-b7a5b976335a" providerId="AD" clId="Web-{BE722325-D0DD-4785-A828-123F7B73D28D}" dt="2022-08-11T10:06:15.695" v="0"/>
            <ac:spMkLst>
              <pc:docMk/>
              <pc:sldMasterMk cId="2460954070" sldId="2147483660"/>
              <pc:sldLayoutMk cId="2385387890" sldId="2147483661"/>
              <ac:spMk id="3" creationId="{00000000-0000-0000-0000-000000000000}"/>
            </ac:spMkLst>
          </pc:spChg>
        </pc:sldLayoutChg>
        <pc:sldLayoutChg chg="del">
          <pc:chgData name="Broadribb, Kate" userId="S::cseiwrkb@hants.gov.uk::168ed9d6-0894-4a86-8c92-b7a5b976335a" providerId="AD" clId="Web-{BE722325-D0DD-4785-A828-123F7B73D28D}" dt="2022-08-11T10:06:15.758" v="1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Sp del">
          <pc:chgData name="Broadribb, Kate" userId="S::cseiwrkb@hants.gov.uk::168ed9d6-0894-4a86-8c92-b7a5b976335a" providerId="AD" clId="Web-{BE722325-D0DD-4785-A828-123F7B73D28D}" dt="2022-08-11T10:06:15.758" v="1"/>
          <pc:sldLayoutMkLst>
            <pc:docMk/>
            <pc:sldMasterMk cId="2460954070" sldId="2147483660"/>
            <pc:sldLayoutMk cId="2591524520" sldId="2147483663"/>
          </pc:sldLayoutMkLst>
          <pc:spChg chg="mod">
            <ac:chgData name="Broadribb, Kate" userId="S::cseiwrkb@hants.gov.uk::168ed9d6-0894-4a86-8c92-b7a5b976335a" providerId="AD" clId="Web-{BE722325-D0DD-4785-A828-123F7B73D28D}" dt="2022-08-11T10:06:15.695" v="0"/>
            <ac:spMkLst>
              <pc:docMk/>
              <pc:sldMasterMk cId="2460954070" sldId="2147483660"/>
              <pc:sldLayoutMk cId="2591524520" sldId="2147483663"/>
              <ac:spMk id="2" creationId="{00000000-0000-0000-0000-000000000000}"/>
            </ac:spMkLst>
          </pc:spChg>
          <pc:spChg chg="mod">
            <ac:chgData name="Broadribb, Kate" userId="S::cseiwrkb@hants.gov.uk::168ed9d6-0894-4a86-8c92-b7a5b976335a" providerId="AD" clId="Web-{BE722325-D0DD-4785-A828-123F7B73D28D}" dt="2022-08-11T10:06:15.695" v="0"/>
            <ac:spMkLst>
              <pc:docMk/>
              <pc:sldMasterMk cId="2460954070" sldId="2147483660"/>
              <pc:sldLayoutMk cId="2591524520" sldId="2147483663"/>
              <ac:spMk id="3" creationId="{00000000-0000-0000-0000-000000000000}"/>
            </ac:spMkLst>
          </pc:spChg>
        </pc:sldLayoutChg>
        <pc:sldLayoutChg chg="modSp del">
          <pc:chgData name="Broadribb, Kate" userId="S::cseiwrkb@hants.gov.uk::168ed9d6-0894-4a86-8c92-b7a5b976335a" providerId="AD" clId="Web-{BE722325-D0DD-4785-A828-123F7B73D28D}" dt="2022-08-11T10:06:15.758" v="1"/>
          <pc:sldLayoutMkLst>
            <pc:docMk/>
            <pc:sldMasterMk cId="2460954070" sldId="2147483660"/>
            <pc:sldLayoutMk cId="1203092039" sldId="2147483664"/>
          </pc:sldLayoutMkLst>
          <pc:spChg chg="mod">
            <ac:chgData name="Broadribb, Kate" userId="S::cseiwrkb@hants.gov.uk::168ed9d6-0894-4a86-8c92-b7a5b976335a" providerId="AD" clId="Web-{BE722325-D0DD-4785-A828-123F7B73D28D}" dt="2022-08-11T10:06:15.695" v="0"/>
            <ac:spMkLst>
              <pc:docMk/>
              <pc:sldMasterMk cId="2460954070" sldId="2147483660"/>
              <pc:sldLayoutMk cId="1203092039" sldId="2147483664"/>
              <ac:spMk id="3" creationId="{00000000-0000-0000-0000-000000000000}"/>
            </ac:spMkLst>
          </pc:spChg>
          <pc:spChg chg="mod">
            <ac:chgData name="Broadribb, Kate" userId="S::cseiwrkb@hants.gov.uk::168ed9d6-0894-4a86-8c92-b7a5b976335a" providerId="AD" clId="Web-{BE722325-D0DD-4785-A828-123F7B73D28D}" dt="2022-08-11T10:06:15.695" v="0"/>
            <ac:spMkLst>
              <pc:docMk/>
              <pc:sldMasterMk cId="2460954070" sldId="2147483660"/>
              <pc:sldLayoutMk cId="1203092039" sldId="2147483664"/>
              <ac:spMk id="4" creationId="{00000000-0000-0000-0000-000000000000}"/>
            </ac:spMkLst>
          </pc:spChg>
        </pc:sldLayoutChg>
        <pc:sldLayoutChg chg="modSp del">
          <pc:chgData name="Broadribb, Kate" userId="S::cseiwrkb@hants.gov.uk::168ed9d6-0894-4a86-8c92-b7a5b976335a" providerId="AD" clId="Web-{BE722325-D0DD-4785-A828-123F7B73D28D}" dt="2022-08-11T10:06:15.758" v="1"/>
          <pc:sldLayoutMkLst>
            <pc:docMk/>
            <pc:sldMasterMk cId="2460954070" sldId="2147483660"/>
            <pc:sldLayoutMk cId="3733172339" sldId="2147483665"/>
          </pc:sldLayoutMkLst>
          <pc:spChg chg="mod">
            <ac:chgData name="Broadribb, Kate" userId="S::cseiwrkb@hants.gov.uk::168ed9d6-0894-4a86-8c92-b7a5b976335a" providerId="AD" clId="Web-{BE722325-D0DD-4785-A828-123F7B73D28D}" dt="2022-08-11T10:06:15.695" v="0"/>
            <ac:spMkLst>
              <pc:docMk/>
              <pc:sldMasterMk cId="2460954070" sldId="2147483660"/>
              <pc:sldLayoutMk cId="3733172339" sldId="2147483665"/>
              <ac:spMk id="2" creationId="{00000000-0000-0000-0000-000000000000}"/>
            </ac:spMkLst>
          </pc:spChg>
          <pc:spChg chg="mod">
            <ac:chgData name="Broadribb, Kate" userId="S::cseiwrkb@hants.gov.uk::168ed9d6-0894-4a86-8c92-b7a5b976335a" providerId="AD" clId="Web-{BE722325-D0DD-4785-A828-123F7B73D28D}" dt="2022-08-11T10:06:15.695" v="0"/>
            <ac:spMkLst>
              <pc:docMk/>
              <pc:sldMasterMk cId="2460954070" sldId="2147483660"/>
              <pc:sldLayoutMk cId="3733172339" sldId="2147483665"/>
              <ac:spMk id="3" creationId="{00000000-0000-0000-0000-000000000000}"/>
            </ac:spMkLst>
          </pc:spChg>
          <pc:spChg chg="mod">
            <ac:chgData name="Broadribb, Kate" userId="S::cseiwrkb@hants.gov.uk::168ed9d6-0894-4a86-8c92-b7a5b976335a" providerId="AD" clId="Web-{BE722325-D0DD-4785-A828-123F7B73D28D}" dt="2022-08-11T10:06:15.695" v="0"/>
            <ac:spMkLst>
              <pc:docMk/>
              <pc:sldMasterMk cId="2460954070" sldId="2147483660"/>
              <pc:sldLayoutMk cId="3733172339" sldId="2147483665"/>
              <ac:spMk id="4" creationId="{00000000-0000-0000-0000-000000000000}"/>
            </ac:spMkLst>
          </pc:spChg>
          <pc:spChg chg="mod">
            <ac:chgData name="Broadribb, Kate" userId="S::cseiwrkb@hants.gov.uk::168ed9d6-0894-4a86-8c92-b7a5b976335a" providerId="AD" clId="Web-{BE722325-D0DD-4785-A828-123F7B73D28D}" dt="2022-08-11T10:06:15.695" v="0"/>
            <ac:spMkLst>
              <pc:docMk/>
              <pc:sldMasterMk cId="2460954070" sldId="2147483660"/>
              <pc:sldLayoutMk cId="3733172339" sldId="2147483665"/>
              <ac:spMk id="5" creationId="{00000000-0000-0000-0000-000000000000}"/>
            </ac:spMkLst>
          </pc:spChg>
          <pc:spChg chg="mod">
            <ac:chgData name="Broadribb, Kate" userId="S::cseiwrkb@hants.gov.uk::168ed9d6-0894-4a86-8c92-b7a5b976335a" providerId="AD" clId="Web-{BE722325-D0DD-4785-A828-123F7B73D28D}" dt="2022-08-11T10:06:15.695" v="0"/>
            <ac:spMkLst>
              <pc:docMk/>
              <pc:sldMasterMk cId="2460954070" sldId="2147483660"/>
              <pc:sldLayoutMk cId="3733172339" sldId="2147483665"/>
              <ac:spMk id="6" creationId="{00000000-0000-0000-0000-000000000000}"/>
            </ac:spMkLst>
          </pc:spChg>
        </pc:sldLayoutChg>
        <pc:sldLayoutChg chg="del">
          <pc:chgData name="Broadribb, Kate" userId="S::cseiwrkb@hants.gov.uk::168ed9d6-0894-4a86-8c92-b7a5b976335a" providerId="AD" clId="Web-{BE722325-D0DD-4785-A828-123F7B73D28D}" dt="2022-08-11T10:06:15.758" v="1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Broadribb, Kate" userId="S::cseiwrkb@hants.gov.uk::168ed9d6-0894-4a86-8c92-b7a5b976335a" providerId="AD" clId="Web-{BE722325-D0DD-4785-A828-123F7B73D28D}" dt="2022-08-11T10:06:15.758" v="1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Sp del">
          <pc:chgData name="Broadribb, Kate" userId="S::cseiwrkb@hants.gov.uk::168ed9d6-0894-4a86-8c92-b7a5b976335a" providerId="AD" clId="Web-{BE722325-D0DD-4785-A828-123F7B73D28D}" dt="2022-08-11T10:06:15.758" v="1"/>
          <pc:sldLayoutMkLst>
            <pc:docMk/>
            <pc:sldMasterMk cId="2460954070" sldId="2147483660"/>
            <pc:sldLayoutMk cId="3171841454" sldId="2147483668"/>
          </pc:sldLayoutMkLst>
          <pc:spChg chg="mod">
            <ac:chgData name="Broadribb, Kate" userId="S::cseiwrkb@hants.gov.uk::168ed9d6-0894-4a86-8c92-b7a5b976335a" providerId="AD" clId="Web-{BE722325-D0DD-4785-A828-123F7B73D28D}" dt="2022-08-11T10:06:15.695" v="0"/>
            <ac:spMkLst>
              <pc:docMk/>
              <pc:sldMasterMk cId="2460954070" sldId="2147483660"/>
              <pc:sldLayoutMk cId="3171841454" sldId="2147483668"/>
              <ac:spMk id="2" creationId="{00000000-0000-0000-0000-000000000000}"/>
            </ac:spMkLst>
          </pc:spChg>
          <pc:spChg chg="mod">
            <ac:chgData name="Broadribb, Kate" userId="S::cseiwrkb@hants.gov.uk::168ed9d6-0894-4a86-8c92-b7a5b976335a" providerId="AD" clId="Web-{BE722325-D0DD-4785-A828-123F7B73D28D}" dt="2022-08-11T10:06:15.695" v="0"/>
            <ac:spMkLst>
              <pc:docMk/>
              <pc:sldMasterMk cId="2460954070" sldId="2147483660"/>
              <pc:sldLayoutMk cId="3171841454" sldId="2147483668"/>
              <ac:spMk id="3" creationId="{00000000-0000-0000-0000-000000000000}"/>
            </ac:spMkLst>
          </pc:spChg>
          <pc:spChg chg="mod">
            <ac:chgData name="Broadribb, Kate" userId="S::cseiwrkb@hants.gov.uk::168ed9d6-0894-4a86-8c92-b7a5b976335a" providerId="AD" clId="Web-{BE722325-D0DD-4785-A828-123F7B73D28D}" dt="2022-08-11T10:06:15.695" v="0"/>
            <ac:spMkLst>
              <pc:docMk/>
              <pc:sldMasterMk cId="2460954070" sldId="2147483660"/>
              <pc:sldLayoutMk cId="3171841454" sldId="2147483668"/>
              <ac:spMk id="4" creationId="{00000000-0000-0000-0000-000000000000}"/>
            </ac:spMkLst>
          </pc:spChg>
        </pc:sldLayoutChg>
        <pc:sldLayoutChg chg="modSp del">
          <pc:chgData name="Broadribb, Kate" userId="S::cseiwrkb@hants.gov.uk::168ed9d6-0894-4a86-8c92-b7a5b976335a" providerId="AD" clId="Web-{BE722325-D0DD-4785-A828-123F7B73D28D}" dt="2022-08-11T10:06:15.758" v="1"/>
          <pc:sldLayoutMkLst>
            <pc:docMk/>
            <pc:sldMasterMk cId="2460954070" sldId="2147483660"/>
            <pc:sldLayoutMk cId="1718958274" sldId="2147483669"/>
          </pc:sldLayoutMkLst>
          <pc:spChg chg="mod">
            <ac:chgData name="Broadribb, Kate" userId="S::cseiwrkb@hants.gov.uk::168ed9d6-0894-4a86-8c92-b7a5b976335a" providerId="AD" clId="Web-{BE722325-D0DD-4785-A828-123F7B73D28D}" dt="2022-08-11T10:06:15.695" v="0"/>
            <ac:spMkLst>
              <pc:docMk/>
              <pc:sldMasterMk cId="2460954070" sldId="2147483660"/>
              <pc:sldLayoutMk cId="1718958274" sldId="2147483669"/>
              <ac:spMk id="2" creationId="{00000000-0000-0000-0000-000000000000}"/>
            </ac:spMkLst>
          </pc:spChg>
          <pc:spChg chg="mod">
            <ac:chgData name="Broadribb, Kate" userId="S::cseiwrkb@hants.gov.uk::168ed9d6-0894-4a86-8c92-b7a5b976335a" providerId="AD" clId="Web-{BE722325-D0DD-4785-A828-123F7B73D28D}" dt="2022-08-11T10:06:15.695" v="0"/>
            <ac:spMkLst>
              <pc:docMk/>
              <pc:sldMasterMk cId="2460954070" sldId="2147483660"/>
              <pc:sldLayoutMk cId="1718958274" sldId="2147483669"/>
              <ac:spMk id="3" creationId="{00000000-0000-0000-0000-000000000000}"/>
            </ac:spMkLst>
          </pc:spChg>
          <pc:spChg chg="mod">
            <ac:chgData name="Broadribb, Kate" userId="S::cseiwrkb@hants.gov.uk::168ed9d6-0894-4a86-8c92-b7a5b976335a" providerId="AD" clId="Web-{BE722325-D0DD-4785-A828-123F7B73D28D}" dt="2022-08-11T10:06:15.695" v="0"/>
            <ac:spMkLst>
              <pc:docMk/>
              <pc:sldMasterMk cId="2460954070" sldId="2147483660"/>
              <pc:sldLayoutMk cId="1718958274" sldId="2147483669"/>
              <ac:spMk id="4" creationId="{00000000-0000-0000-0000-000000000000}"/>
            </ac:spMkLst>
          </pc:spChg>
        </pc:sldLayoutChg>
        <pc:sldLayoutChg chg="del">
          <pc:chgData name="Broadribb, Kate" userId="S::cseiwrkb@hants.gov.uk::168ed9d6-0894-4a86-8c92-b7a5b976335a" providerId="AD" clId="Web-{BE722325-D0DD-4785-A828-123F7B73D28D}" dt="2022-08-11T10:06:15.758" v="1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Sp del">
          <pc:chgData name="Broadribb, Kate" userId="S::cseiwrkb@hants.gov.uk::168ed9d6-0894-4a86-8c92-b7a5b976335a" providerId="AD" clId="Web-{BE722325-D0DD-4785-A828-123F7B73D28D}" dt="2022-08-11T10:06:15.758" v="1"/>
          <pc:sldLayoutMkLst>
            <pc:docMk/>
            <pc:sldMasterMk cId="2460954070" sldId="2147483660"/>
            <pc:sldLayoutMk cId="3479445657" sldId="2147483671"/>
          </pc:sldLayoutMkLst>
          <pc:spChg chg="mod">
            <ac:chgData name="Broadribb, Kate" userId="S::cseiwrkb@hants.gov.uk::168ed9d6-0894-4a86-8c92-b7a5b976335a" providerId="AD" clId="Web-{BE722325-D0DD-4785-A828-123F7B73D28D}" dt="2022-08-11T10:06:15.695" v="0"/>
            <ac:spMkLst>
              <pc:docMk/>
              <pc:sldMasterMk cId="2460954070" sldId="2147483660"/>
              <pc:sldLayoutMk cId="3479445657" sldId="2147483671"/>
              <ac:spMk id="2" creationId="{00000000-0000-0000-0000-000000000000}"/>
            </ac:spMkLst>
          </pc:spChg>
          <pc:spChg chg="mod">
            <ac:chgData name="Broadribb, Kate" userId="S::cseiwrkb@hants.gov.uk::168ed9d6-0894-4a86-8c92-b7a5b976335a" providerId="AD" clId="Web-{BE722325-D0DD-4785-A828-123F7B73D28D}" dt="2022-08-11T10:06:15.695" v="0"/>
            <ac:spMkLst>
              <pc:docMk/>
              <pc:sldMasterMk cId="2460954070" sldId="2147483660"/>
              <pc:sldLayoutMk cId="3479445657" sldId="2147483671"/>
              <ac:spMk id="3" creationId="{00000000-0000-0000-0000-000000000000}"/>
            </ac:spMkLst>
          </pc:spChg>
        </pc:sldLayoutChg>
      </pc:sldMasterChg>
      <pc:sldMasterChg chg="add addSldLayout modSldLayout">
        <pc:chgData name="Broadribb, Kate" userId="S::cseiwrkb@hants.gov.uk::168ed9d6-0894-4a86-8c92-b7a5b976335a" providerId="AD" clId="Web-{BE722325-D0DD-4785-A828-123F7B73D28D}" dt="2022-08-11T10:06:15.758" v="1"/>
        <pc:sldMasterMkLst>
          <pc:docMk/>
          <pc:sldMasterMk cId="333239423" sldId="2147483672"/>
        </pc:sldMasterMkLst>
        <pc:sldLayoutChg chg="add mod replId">
          <pc:chgData name="Broadribb, Kate" userId="S::cseiwrkb@hants.gov.uk::168ed9d6-0894-4a86-8c92-b7a5b976335a" providerId="AD" clId="Web-{BE722325-D0DD-4785-A828-123F7B73D28D}" dt="2022-08-11T10:06:15.758" v="1"/>
          <pc:sldLayoutMkLst>
            <pc:docMk/>
            <pc:sldMasterMk cId="333239423" sldId="2147483672"/>
            <pc:sldLayoutMk cId="2732369908" sldId="2147483673"/>
          </pc:sldLayoutMkLst>
        </pc:sldLayoutChg>
        <pc:sldLayoutChg chg="add mod replId">
          <pc:chgData name="Broadribb, Kate" userId="S::cseiwrkb@hants.gov.uk::168ed9d6-0894-4a86-8c92-b7a5b976335a" providerId="AD" clId="Web-{BE722325-D0DD-4785-A828-123F7B73D28D}" dt="2022-08-11T10:06:15.758" v="1"/>
          <pc:sldLayoutMkLst>
            <pc:docMk/>
            <pc:sldMasterMk cId="333239423" sldId="2147483672"/>
            <pc:sldLayoutMk cId="4221422154" sldId="2147483674"/>
          </pc:sldLayoutMkLst>
        </pc:sldLayoutChg>
        <pc:sldLayoutChg chg="add mod replId">
          <pc:chgData name="Broadribb, Kate" userId="S::cseiwrkb@hants.gov.uk::168ed9d6-0894-4a86-8c92-b7a5b976335a" providerId="AD" clId="Web-{BE722325-D0DD-4785-A828-123F7B73D28D}" dt="2022-08-11T10:06:15.758" v="1"/>
          <pc:sldLayoutMkLst>
            <pc:docMk/>
            <pc:sldMasterMk cId="333239423" sldId="2147483672"/>
            <pc:sldLayoutMk cId="2590769773" sldId="2147483675"/>
          </pc:sldLayoutMkLst>
        </pc:sldLayoutChg>
        <pc:sldLayoutChg chg="add mod replId">
          <pc:chgData name="Broadribb, Kate" userId="S::cseiwrkb@hants.gov.uk::168ed9d6-0894-4a86-8c92-b7a5b976335a" providerId="AD" clId="Web-{BE722325-D0DD-4785-A828-123F7B73D28D}" dt="2022-08-11T10:06:15.758" v="1"/>
          <pc:sldLayoutMkLst>
            <pc:docMk/>
            <pc:sldMasterMk cId="333239423" sldId="2147483672"/>
            <pc:sldLayoutMk cId="1639949983" sldId="2147483676"/>
          </pc:sldLayoutMkLst>
        </pc:sldLayoutChg>
        <pc:sldLayoutChg chg="add mod replId">
          <pc:chgData name="Broadribb, Kate" userId="S::cseiwrkb@hants.gov.uk::168ed9d6-0894-4a86-8c92-b7a5b976335a" providerId="AD" clId="Web-{BE722325-D0DD-4785-A828-123F7B73D28D}" dt="2022-08-11T10:06:15.758" v="1"/>
          <pc:sldLayoutMkLst>
            <pc:docMk/>
            <pc:sldMasterMk cId="333239423" sldId="2147483672"/>
            <pc:sldLayoutMk cId="2564695178" sldId="2147483677"/>
          </pc:sldLayoutMkLst>
        </pc:sldLayoutChg>
        <pc:sldLayoutChg chg="add mod replId">
          <pc:chgData name="Broadribb, Kate" userId="S::cseiwrkb@hants.gov.uk::168ed9d6-0894-4a86-8c92-b7a5b976335a" providerId="AD" clId="Web-{BE722325-D0DD-4785-A828-123F7B73D28D}" dt="2022-08-11T10:06:15.758" v="1"/>
          <pc:sldLayoutMkLst>
            <pc:docMk/>
            <pc:sldMasterMk cId="333239423" sldId="2147483672"/>
            <pc:sldLayoutMk cId="1453946897" sldId="2147483678"/>
          </pc:sldLayoutMkLst>
        </pc:sldLayoutChg>
        <pc:sldLayoutChg chg="add mod replId">
          <pc:chgData name="Broadribb, Kate" userId="S::cseiwrkb@hants.gov.uk::168ed9d6-0894-4a86-8c92-b7a5b976335a" providerId="AD" clId="Web-{BE722325-D0DD-4785-A828-123F7B73D28D}" dt="2022-08-11T10:06:15.758" v="1"/>
          <pc:sldLayoutMkLst>
            <pc:docMk/>
            <pc:sldMasterMk cId="333239423" sldId="2147483672"/>
            <pc:sldLayoutMk cId="1195749199" sldId="2147483679"/>
          </pc:sldLayoutMkLst>
        </pc:sldLayoutChg>
        <pc:sldLayoutChg chg="add mod replId">
          <pc:chgData name="Broadribb, Kate" userId="S::cseiwrkb@hants.gov.uk::168ed9d6-0894-4a86-8c92-b7a5b976335a" providerId="AD" clId="Web-{BE722325-D0DD-4785-A828-123F7B73D28D}" dt="2022-08-11T10:06:15.758" v="1"/>
          <pc:sldLayoutMkLst>
            <pc:docMk/>
            <pc:sldMasterMk cId="333239423" sldId="2147483672"/>
            <pc:sldLayoutMk cId="4180435775" sldId="2147483680"/>
          </pc:sldLayoutMkLst>
        </pc:sldLayoutChg>
        <pc:sldLayoutChg chg="add mod replId">
          <pc:chgData name="Broadribb, Kate" userId="S::cseiwrkb@hants.gov.uk::168ed9d6-0894-4a86-8c92-b7a5b976335a" providerId="AD" clId="Web-{BE722325-D0DD-4785-A828-123F7B73D28D}" dt="2022-08-11T10:06:15.758" v="1"/>
          <pc:sldLayoutMkLst>
            <pc:docMk/>
            <pc:sldMasterMk cId="333239423" sldId="2147483672"/>
            <pc:sldLayoutMk cId="1777838276" sldId="2147483681"/>
          </pc:sldLayoutMkLst>
        </pc:sldLayoutChg>
        <pc:sldLayoutChg chg="add mod replId">
          <pc:chgData name="Broadribb, Kate" userId="S::cseiwrkb@hants.gov.uk::168ed9d6-0894-4a86-8c92-b7a5b976335a" providerId="AD" clId="Web-{BE722325-D0DD-4785-A828-123F7B73D28D}" dt="2022-08-11T10:06:15.758" v="1"/>
          <pc:sldLayoutMkLst>
            <pc:docMk/>
            <pc:sldMasterMk cId="333239423" sldId="2147483672"/>
            <pc:sldLayoutMk cId="4029293881" sldId="2147483682"/>
          </pc:sldLayoutMkLst>
        </pc:sldLayoutChg>
        <pc:sldLayoutChg chg="add mod replId">
          <pc:chgData name="Broadribb, Kate" userId="S::cseiwrkb@hants.gov.uk::168ed9d6-0894-4a86-8c92-b7a5b976335a" providerId="AD" clId="Web-{BE722325-D0DD-4785-A828-123F7B73D28D}" dt="2022-08-11T10:06:15.758" v="1"/>
          <pc:sldLayoutMkLst>
            <pc:docMk/>
            <pc:sldMasterMk cId="333239423" sldId="2147483672"/>
            <pc:sldLayoutMk cId="2008221271" sldId="2147483683"/>
          </pc:sldLayoutMkLst>
        </pc:sldLayoutChg>
      </pc:sldMasterChg>
    </pc:docChg>
  </pc:docChgLst>
  <pc:docChgLst>
    <pc:chgData name="Broadribb, Kate" userId="S::cseiwrkb@hants.gov.uk::168ed9d6-0894-4a86-8c92-b7a5b976335a" providerId="AD" clId="Web-{22A6D8DE-CBE9-B989-565A-85015BDBE26C}"/>
    <pc:docChg chg="delSld modSld">
      <pc:chgData name="Broadribb, Kate" userId="S::cseiwrkb@hants.gov.uk::168ed9d6-0894-4a86-8c92-b7a5b976335a" providerId="AD" clId="Web-{22A6D8DE-CBE9-B989-565A-85015BDBE26C}" dt="2022-12-20T08:36:55.675" v="27"/>
      <pc:docMkLst>
        <pc:docMk/>
      </pc:docMkLst>
      <pc:sldChg chg="modSp">
        <pc:chgData name="Broadribb, Kate" userId="S::cseiwrkb@hants.gov.uk::168ed9d6-0894-4a86-8c92-b7a5b976335a" providerId="AD" clId="Web-{22A6D8DE-CBE9-B989-565A-85015BDBE26C}" dt="2022-12-20T08:36:37.752" v="26" actId="20577"/>
        <pc:sldMkLst>
          <pc:docMk/>
          <pc:sldMk cId="109857222" sldId="256"/>
        </pc:sldMkLst>
        <pc:spChg chg="mod">
          <ac:chgData name="Broadribb, Kate" userId="S::cseiwrkb@hants.gov.uk::168ed9d6-0894-4a86-8c92-b7a5b976335a" providerId="AD" clId="Web-{22A6D8DE-CBE9-B989-565A-85015BDBE26C}" dt="2022-12-20T08:36:37.752" v="26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del">
        <pc:chgData name="Broadribb, Kate" userId="S::cseiwrkb@hants.gov.uk::168ed9d6-0894-4a86-8c92-b7a5b976335a" providerId="AD" clId="Web-{22A6D8DE-CBE9-B989-565A-85015BDBE26C}" dt="2022-12-20T08:36:55.675" v="27"/>
        <pc:sldMkLst>
          <pc:docMk/>
          <pc:sldMk cId="2134074384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369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29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221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422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76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49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69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94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74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35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8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3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eogramblings.com/2019/09/26/breathe-think-consider-twee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Deeper observation and enquiry skills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Supporting students in using Figures and developing their observation and inference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70DA8-F51B-A234-5797-EBC34387E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Foreground, Background, Four corners &amp; Space</a:t>
            </a:r>
            <a:endParaRPr lang="en-US" dirty="0"/>
          </a:p>
        </p:txBody>
      </p:sp>
      <p:pic>
        <p:nvPicPr>
          <p:cNvPr id="5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CC29377D-0EB9-43E8-3AB3-1833B81289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284" t="35352" r="30350" b="39771"/>
          <a:stretch/>
        </p:blipFill>
        <p:spPr>
          <a:xfrm>
            <a:off x="451081" y="1761527"/>
            <a:ext cx="7948939" cy="3542557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15B198-7DAA-8EE9-C94D-51016457F5F9}"/>
              </a:ext>
            </a:extLst>
          </p:cNvPr>
          <p:cNvSpPr txBox="1"/>
          <p:nvPr/>
        </p:nvSpPr>
        <p:spPr>
          <a:xfrm>
            <a:off x="340790" y="6017832"/>
            <a:ext cx="84624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3"/>
              </a:rPr>
              <a:t>Breathe, think, consider, tweet – Geogramblings Kit Rackley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08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7701D-5E8D-61A2-CFBD-026A22AC7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Foreground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6C3D55C-240D-5DA8-4204-1048EE6DA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2983" y="1640046"/>
            <a:ext cx="6523745" cy="4351338"/>
          </a:xfrm>
        </p:spPr>
      </p:pic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F8F41E8C-1172-DCDF-FB51-C4D951820140}"/>
              </a:ext>
            </a:extLst>
          </p:cNvPr>
          <p:cNvCxnSpPr/>
          <p:nvPr/>
        </p:nvCxnSpPr>
        <p:spPr>
          <a:xfrm>
            <a:off x="5277307" y="2801510"/>
            <a:ext cx="1277123" cy="1985698"/>
          </a:xfrm>
          <a:prstGeom prst="curvedConnector3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97929009-40B2-6AB5-A9F7-B46C02B22681}"/>
              </a:ext>
            </a:extLst>
          </p:cNvPr>
          <p:cNvCxnSpPr>
            <a:cxnSpLocks/>
          </p:cNvCxnSpPr>
          <p:nvPr/>
        </p:nvCxnSpPr>
        <p:spPr>
          <a:xfrm>
            <a:off x="6517314" y="4792271"/>
            <a:ext cx="1040931" cy="79293"/>
          </a:xfrm>
          <a:prstGeom prst="curvedConnector3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470188B1-1D9E-A8B0-672A-DB9A6F8E18D7}"/>
              </a:ext>
            </a:extLst>
          </p:cNvPr>
          <p:cNvCxnSpPr>
            <a:cxnSpLocks/>
          </p:cNvCxnSpPr>
          <p:nvPr/>
        </p:nvCxnSpPr>
        <p:spPr>
          <a:xfrm>
            <a:off x="1616332" y="3003960"/>
            <a:ext cx="1673588" cy="644467"/>
          </a:xfrm>
          <a:prstGeom prst="curvedConnector3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54ABFBF2-BFF4-4AD8-6542-6BE2E1584999}"/>
              </a:ext>
            </a:extLst>
          </p:cNvPr>
          <p:cNvCxnSpPr>
            <a:cxnSpLocks/>
          </p:cNvCxnSpPr>
          <p:nvPr/>
        </p:nvCxnSpPr>
        <p:spPr>
          <a:xfrm flipV="1">
            <a:off x="3252806" y="2804884"/>
            <a:ext cx="2061616" cy="831733"/>
          </a:xfrm>
          <a:prstGeom prst="curvedConnector3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991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7701D-5E8D-61A2-CFBD-026A22AC7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Background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6C3D55C-240D-5DA8-4204-1048EE6DA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2983" y="1640046"/>
            <a:ext cx="6523745" cy="4351338"/>
          </a:xfrm>
        </p:spPr>
      </p:pic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F8F41E8C-1172-DCDF-FB51-C4D951820140}"/>
              </a:ext>
            </a:extLst>
          </p:cNvPr>
          <p:cNvCxnSpPr/>
          <p:nvPr/>
        </p:nvCxnSpPr>
        <p:spPr>
          <a:xfrm flipV="1">
            <a:off x="4914583" y="2796449"/>
            <a:ext cx="399839" cy="890781"/>
          </a:xfrm>
          <a:prstGeom prst="curvedConnector3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97929009-40B2-6AB5-A9F7-B46C02B22681}"/>
              </a:ext>
            </a:extLst>
          </p:cNvPr>
          <p:cNvCxnSpPr>
            <a:cxnSpLocks/>
          </p:cNvCxnSpPr>
          <p:nvPr/>
        </p:nvCxnSpPr>
        <p:spPr>
          <a:xfrm>
            <a:off x="5311048" y="2793075"/>
            <a:ext cx="509500" cy="1462702"/>
          </a:xfrm>
          <a:prstGeom prst="curvedConnector3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470188B1-1D9E-A8B0-672A-DB9A6F8E18D7}"/>
              </a:ext>
            </a:extLst>
          </p:cNvPr>
          <p:cNvCxnSpPr>
            <a:cxnSpLocks/>
          </p:cNvCxnSpPr>
          <p:nvPr/>
        </p:nvCxnSpPr>
        <p:spPr>
          <a:xfrm>
            <a:off x="1447624" y="3164233"/>
            <a:ext cx="1724200" cy="644467"/>
          </a:xfrm>
          <a:prstGeom prst="curvedConnector3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54ABFBF2-BFF4-4AD8-6542-6BE2E1584999}"/>
              </a:ext>
            </a:extLst>
          </p:cNvPr>
          <p:cNvCxnSpPr>
            <a:cxnSpLocks/>
          </p:cNvCxnSpPr>
          <p:nvPr/>
        </p:nvCxnSpPr>
        <p:spPr>
          <a:xfrm flipV="1">
            <a:off x="3117839" y="3682167"/>
            <a:ext cx="1833860" cy="140029"/>
          </a:xfrm>
          <a:prstGeom prst="curvedConnector3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8BE25853-8F0F-ABE4-1B5E-1ABBDEEAE730}"/>
              </a:ext>
            </a:extLst>
          </p:cNvPr>
          <p:cNvCxnSpPr>
            <a:cxnSpLocks/>
          </p:cNvCxnSpPr>
          <p:nvPr/>
        </p:nvCxnSpPr>
        <p:spPr>
          <a:xfrm>
            <a:off x="5774997" y="4235532"/>
            <a:ext cx="1833860" cy="281742"/>
          </a:xfrm>
          <a:prstGeom prst="curvedConnector3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818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7701D-5E8D-61A2-CFBD-026A22AC7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Four-corners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6C3D55C-240D-5DA8-4204-1048EE6DA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2983" y="1640046"/>
            <a:ext cx="6523745" cy="4351338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C838A0-B6C8-B305-F2D0-ECFD2FDE5678}"/>
              </a:ext>
            </a:extLst>
          </p:cNvPr>
          <p:cNvSpPr/>
          <p:nvPr/>
        </p:nvSpPr>
        <p:spPr>
          <a:xfrm>
            <a:off x="1128659" y="1639002"/>
            <a:ext cx="1341231" cy="132436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037B07-40F0-CDE4-4D41-7BC9A102735F}"/>
              </a:ext>
            </a:extLst>
          </p:cNvPr>
          <p:cNvSpPr/>
          <p:nvPr/>
        </p:nvSpPr>
        <p:spPr>
          <a:xfrm>
            <a:off x="1137094" y="4667319"/>
            <a:ext cx="1341231" cy="132436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F84935-D6AB-06EC-F412-BAE81A21616A}"/>
              </a:ext>
            </a:extLst>
          </p:cNvPr>
          <p:cNvSpPr/>
          <p:nvPr/>
        </p:nvSpPr>
        <p:spPr>
          <a:xfrm>
            <a:off x="6282703" y="4625142"/>
            <a:ext cx="1341231" cy="132436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FB3084-54B9-6249-78CC-46574CB0D289}"/>
              </a:ext>
            </a:extLst>
          </p:cNvPr>
          <p:cNvSpPr/>
          <p:nvPr/>
        </p:nvSpPr>
        <p:spPr>
          <a:xfrm>
            <a:off x="6282703" y="1639001"/>
            <a:ext cx="1341231" cy="132436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76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7701D-5E8D-61A2-CFBD-026A22AC7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Space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6C3D55C-240D-5DA8-4204-1048EE6DA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2983" y="1640046"/>
            <a:ext cx="6523745" cy="4351338"/>
          </a:xfrm>
        </p:spPr>
      </p:pic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29563D74-C559-B61A-2103-5E888F7D0DC4}"/>
              </a:ext>
            </a:extLst>
          </p:cNvPr>
          <p:cNvCxnSpPr>
            <a:cxnSpLocks/>
          </p:cNvCxnSpPr>
          <p:nvPr/>
        </p:nvCxnSpPr>
        <p:spPr>
          <a:xfrm>
            <a:off x="2493617" y="2033886"/>
            <a:ext cx="2652096" cy="391404"/>
          </a:xfrm>
          <a:prstGeom prst="curvedConnector3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2C4C80EF-E225-1844-A6AA-F615A783DC6E}"/>
              </a:ext>
            </a:extLst>
          </p:cNvPr>
          <p:cNvCxnSpPr>
            <a:cxnSpLocks/>
          </p:cNvCxnSpPr>
          <p:nvPr/>
        </p:nvCxnSpPr>
        <p:spPr>
          <a:xfrm flipV="1">
            <a:off x="5142340" y="1851681"/>
            <a:ext cx="939705" cy="587105"/>
          </a:xfrm>
          <a:prstGeom prst="curvedConnector3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76AC37C6-135F-6F19-4B2D-ECF3F5728AD1}"/>
              </a:ext>
            </a:extLst>
          </p:cNvPr>
          <p:cNvCxnSpPr>
            <a:cxnSpLocks/>
          </p:cNvCxnSpPr>
          <p:nvPr/>
        </p:nvCxnSpPr>
        <p:spPr>
          <a:xfrm>
            <a:off x="6019624" y="1848306"/>
            <a:ext cx="1614538" cy="248001"/>
          </a:xfrm>
          <a:prstGeom prst="curvedConnector3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099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Deeper observation and enquiry skills</vt:lpstr>
      <vt:lpstr>Foreground, Background, Four corners &amp; Space</vt:lpstr>
      <vt:lpstr>Foreground</vt:lpstr>
      <vt:lpstr>Background</vt:lpstr>
      <vt:lpstr>Four-corners</vt:lpstr>
      <vt:lpstr>Space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94</cp:revision>
  <dcterms:created xsi:type="dcterms:W3CDTF">2022-08-11T10:05:50Z</dcterms:created>
  <dcterms:modified xsi:type="dcterms:W3CDTF">2022-12-20T08:37:02Z</dcterms:modified>
</cp:coreProperties>
</file>